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3.xml" ContentType="application/vnd.openxmlformats-officedocument.theme+xml"/>
  <Override PartName="/ppt/slideLayouts/slideLayout6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4"/>
    <p:sldMasterId id="2147483690" r:id="rId5"/>
    <p:sldMasterId id="2147483712" r:id="rId6"/>
    <p:sldMasterId id="2147483648" r:id="rId7"/>
  </p:sldMasterIdLst>
  <p:notesMasterIdLst>
    <p:notesMasterId r:id="rId28"/>
  </p:notesMasterIdLst>
  <p:handoutMasterIdLst>
    <p:handoutMasterId r:id="rId29"/>
  </p:handoutMasterIdLst>
  <p:sldIdLst>
    <p:sldId id="284" r:id="rId8"/>
    <p:sldId id="285" r:id="rId9"/>
    <p:sldId id="287" r:id="rId10"/>
    <p:sldId id="288" r:id="rId11"/>
    <p:sldId id="290" r:id="rId12"/>
    <p:sldId id="289" r:id="rId13"/>
    <p:sldId id="291" r:id="rId14"/>
    <p:sldId id="262" r:id="rId15"/>
    <p:sldId id="260" r:id="rId16"/>
    <p:sldId id="332" r:id="rId17"/>
    <p:sldId id="292" r:id="rId18"/>
    <p:sldId id="293" r:id="rId19"/>
    <p:sldId id="299" r:id="rId20"/>
    <p:sldId id="300" r:id="rId21"/>
    <p:sldId id="302" r:id="rId22"/>
    <p:sldId id="303" r:id="rId23"/>
    <p:sldId id="295" r:id="rId24"/>
    <p:sldId id="297" r:id="rId25"/>
    <p:sldId id="296" r:id="rId26"/>
    <p:sldId id="301"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15A51"/>
    <a:srgbClr val="51A8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28F86F-860C-4E1B-9E94-0CEFDC8F12A7}" v="38" dt="2023-06-14T21:08:35.96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021" autoAdjust="0"/>
    <p:restoredTop sz="94314" autoAdjust="0"/>
  </p:normalViewPr>
  <p:slideViewPr>
    <p:cSldViewPr snapToGrid="0">
      <p:cViewPr varScale="1">
        <p:scale>
          <a:sx n="86" d="100"/>
          <a:sy n="86" d="100"/>
        </p:scale>
        <p:origin x="744" y="53"/>
      </p:cViewPr>
      <p:guideLst/>
    </p:cSldViewPr>
  </p:slideViewPr>
  <p:outlineViewPr>
    <p:cViewPr>
      <p:scale>
        <a:sx n="33" d="100"/>
        <a:sy n="33" d="100"/>
      </p:scale>
      <p:origin x="0" y="-4266"/>
    </p:cViewPr>
  </p:outlineViewPr>
  <p:notesTextViewPr>
    <p:cViewPr>
      <p:scale>
        <a:sx n="1" d="1"/>
        <a:sy n="1" d="1"/>
      </p:scale>
      <p:origin x="0" y="0"/>
    </p:cViewPr>
  </p:notesTextViewPr>
  <p:notesViewPr>
    <p:cSldViewPr snapToGrid="0">
      <p:cViewPr varScale="1">
        <p:scale>
          <a:sx n="56" d="100"/>
          <a:sy n="56" d="100"/>
        </p:scale>
        <p:origin x="2856"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microsoft.com/office/2016/11/relationships/changesInfo" Target="changesInfos/changesInfo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ggy Jo Archer" userId="S::peggyjo@iasquared.org::a2ee22d9-709c-40d2-a300-458418d66ad6" providerId="AD" clId="Web-{4528F86F-860C-4E1B-9E94-0CEFDC8F12A7}"/>
    <pc:docChg chg="delSld modSld">
      <pc:chgData name="Peggy Jo Archer" userId="S::peggyjo@iasquared.org::a2ee22d9-709c-40d2-a300-458418d66ad6" providerId="AD" clId="Web-{4528F86F-860C-4E1B-9E94-0CEFDC8F12A7}" dt="2023-06-14T21:08:35.965" v="37" actId="20577"/>
      <pc:docMkLst>
        <pc:docMk/>
      </pc:docMkLst>
      <pc:sldChg chg="del">
        <pc:chgData name="Peggy Jo Archer" userId="S::peggyjo@iasquared.org::a2ee22d9-709c-40d2-a300-458418d66ad6" providerId="AD" clId="Web-{4528F86F-860C-4E1B-9E94-0CEFDC8F12A7}" dt="2023-06-14T21:06:05.625" v="0"/>
        <pc:sldMkLst>
          <pc:docMk/>
          <pc:sldMk cId="1945825904" sldId="294"/>
        </pc:sldMkLst>
      </pc:sldChg>
      <pc:sldChg chg="modSp">
        <pc:chgData name="Peggy Jo Archer" userId="S::peggyjo@iasquared.org::a2ee22d9-709c-40d2-a300-458418d66ad6" providerId="AD" clId="Web-{4528F86F-860C-4E1B-9E94-0CEFDC8F12A7}" dt="2023-06-14T21:08:35.965" v="37" actId="20577"/>
        <pc:sldMkLst>
          <pc:docMk/>
          <pc:sldMk cId="1983769980" sldId="295"/>
        </pc:sldMkLst>
        <pc:spChg chg="mod">
          <ac:chgData name="Peggy Jo Archer" userId="S::peggyjo@iasquared.org::a2ee22d9-709c-40d2-a300-458418d66ad6" providerId="AD" clId="Web-{4528F86F-860C-4E1B-9E94-0CEFDC8F12A7}" dt="2023-06-14T21:08:35.965" v="37" actId="20577"/>
          <ac:spMkLst>
            <pc:docMk/>
            <pc:sldMk cId="1983769980" sldId="295"/>
            <ac:spMk id="3" creationId="{11914EF4-5487-126C-1DA9-BB1F04BEE780}"/>
          </ac:spMkLst>
        </pc:spChg>
      </pc:sldChg>
    </pc:docChg>
  </pc:docChgLst>
</pc:chgInfo>
</file>

<file path=ppt/diagrams/_rels/data4.xml.rels><?xml version="1.0" encoding="UTF-8" standalone="yes"?>
<Relationships xmlns="http://schemas.openxmlformats.org/package/2006/relationships"><Relationship Id="rId3" Type="http://schemas.openxmlformats.org/officeDocument/2006/relationships/hyperlink" Target="https://eldermistreatment.usc.edu/weaad-home/take-action/" TargetMode="External"/><Relationship Id="rId2" Type="http://schemas.openxmlformats.org/officeDocument/2006/relationships/hyperlink" Target="http://eldermistreatment.usc.edu/wp-content/uploads/2020/05/WEAAD2020_outreachGuide_508web.pdf" TargetMode="External"/><Relationship Id="rId1" Type="http://schemas.openxmlformats.org/officeDocument/2006/relationships/hyperlink" Target="https://eldermistreatment.usc.edu/weaad-home/" TargetMode="External"/><Relationship Id="rId4" Type="http://schemas.openxmlformats.org/officeDocument/2006/relationships/hyperlink" Target="https://eldermistreatment.usc.edu/weaad-home/tools-and-tips/" TargetMode="External"/></Relationships>
</file>

<file path=ppt/diagrams/_rels/drawing4.xml.rels><?xml version="1.0" encoding="UTF-8" standalone="yes"?>
<Relationships xmlns="http://schemas.openxmlformats.org/package/2006/relationships"><Relationship Id="rId3" Type="http://schemas.openxmlformats.org/officeDocument/2006/relationships/hyperlink" Target="https://eldermistreatment.usc.edu/weaad-home/take-action/" TargetMode="External"/><Relationship Id="rId2" Type="http://schemas.openxmlformats.org/officeDocument/2006/relationships/hyperlink" Target="http://eldermistreatment.usc.edu/wp-content/uploads/2020/05/WEAAD2020_outreachGuide_508web.pdf" TargetMode="External"/><Relationship Id="rId1" Type="http://schemas.openxmlformats.org/officeDocument/2006/relationships/hyperlink" Target="https://eldermistreatment.usc.edu/weaad-home/" TargetMode="External"/><Relationship Id="rId4" Type="http://schemas.openxmlformats.org/officeDocument/2006/relationships/hyperlink" Target="https://eldermistreatment.usc.edu/weaad-home/tools-and-tips/"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9FDE81-0AAB-4462-9FEF-F30876100C6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6CB22212-F15D-44D9-ACDE-FA0262705086}">
      <dgm:prSet/>
      <dgm:spPr/>
      <dgm:t>
        <a:bodyPr/>
        <a:lstStyle/>
        <a:p>
          <a:r>
            <a:rPr lang="en-US" b="1"/>
            <a:t>Sexual abuse: </a:t>
          </a:r>
          <a:r>
            <a:rPr lang="en-US" b="0" i="0"/>
            <a:t>Sexual contact that is forced, tricked, threatened, or coerced upon an Elder, including those who are unable to grant consent</a:t>
          </a:r>
          <a:endParaRPr lang="en-US"/>
        </a:p>
      </dgm:t>
    </dgm:pt>
    <dgm:pt modelId="{20CAD760-7ECE-44A5-9209-624811E5D849}" type="parTrans" cxnId="{E7A47089-25D0-4B10-B5E0-84633CFE37F2}">
      <dgm:prSet/>
      <dgm:spPr/>
      <dgm:t>
        <a:bodyPr/>
        <a:lstStyle/>
        <a:p>
          <a:endParaRPr lang="en-US"/>
        </a:p>
      </dgm:t>
    </dgm:pt>
    <dgm:pt modelId="{7A9F030B-5458-4FCB-BCFA-7BE4906C1403}" type="sibTrans" cxnId="{E7A47089-25D0-4B10-B5E0-84633CFE37F2}">
      <dgm:prSet/>
      <dgm:spPr/>
      <dgm:t>
        <a:bodyPr/>
        <a:lstStyle/>
        <a:p>
          <a:endParaRPr lang="en-US"/>
        </a:p>
      </dgm:t>
    </dgm:pt>
    <dgm:pt modelId="{403E6754-69FA-46CD-94F7-E1B01BAE29BD}">
      <dgm:prSet/>
      <dgm:spPr/>
      <dgm:t>
        <a:bodyPr/>
        <a:lstStyle/>
        <a:p>
          <a:r>
            <a:rPr lang="en-US" b="1" i="0"/>
            <a:t>Warning Signs:</a:t>
          </a:r>
          <a:r>
            <a:rPr lang="en-US" b="0" i="0"/>
            <a:t> Bruises around the breasts or genital areas and unexplained sexually transmitted diseases</a:t>
          </a:r>
          <a:endParaRPr lang="en-US"/>
        </a:p>
      </dgm:t>
    </dgm:pt>
    <dgm:pt modelId="{E1E6C6C5-B3A8-45BA-94F3-D7CFE04CA5A3}" type="parTrans" cxnId="{9D5CD276-DC7C-445C-9731-840ECD368802}">
      <dgm:prSet/>
      <dgm:spPr/>
      <dgm:t>
        <a:bodyPr/>
        <a:lstStyle/>
        <a:p>
          <a:endParaRPr lang="en-US"/>
        </a:p>
      </dgm:t>
    </dgm:pt>
    <dgm:pt modelId="{D3129B88-FD5F-49B1-A12D-1261EC72EDE2}" type="sibTrans" cxnId="{9D5CD276-DC7C-445C-9731-840ECD368802}">
      <dgm:prSet/>
      <dgm:spPr/>
      <dgm:t>
        <a:bodyPr/>
        <a:lstStyle/>
        <a:p>
          <a:endParaRPr lang="en-US"/>
        </a:p>
      </dgm:t>
    </dgm:pt>
    <dgm:pt modelId="{42A1BD16-B852-455D-96E3-A28EAE70718B}">
      <dgm:prSet/>
      <dgm:spPr/>
      <dgm:t>
        <a:bodyPr/>
        <a:lstStyle/>
        <a:p>
          <a:r>
            <a:rPr lang="en-US" b="1" i="0"/>
            <a:t>Abandonment: </a:t>
          </a:r>
          <a:r>
            <a:rPr lang="en-US" b="0" i="0"/>
            <a:t>Desertion of an Elder person by an individual who has assumed responsibility for providing care for an Elder, or by a person with physical custody of an Elder</a:t>
          </a:r>
          <a:endParaRPr lang="en-US"/>
        </a:p>
      </dgm:t>
    </dgm:pt>
    <dgm:pt modelId="{7A6BE5E7-CBF6-4A47-BF55-A1317B6FEC7D}" type="parTrans" cxnId="{088910A4-35C8-4C51-A698-6B560FF46D70}">
      <dgm:prSet/>
      <dgm:spPr/>
      <dgm:t>
        <a:bodyPr/>
        <a:lstStyle/>
        <a:p>
          <a:endParaRPr lang="en-US"/>
        </a:p>
      </dgm:t>
    </dgm:pt>
    <dgm:pt modelId="{696FF030-801E-48EE-ACD7-39C53F53E19B}" type="sibTrans" cxnId="{088910A4-35C8-4C51-A698-6B560FF46D70}">
      <dgm:prSet/>
      <dgm:spPr/>
      <dgm:t>
        <a:bodyPr/>
        <a:lstStyle/>
        <a:p>
          <a:endParaRPr lang="en-US"/>
        </a:p>
      </dgm:t>
    </dgm:pt>
    <dgm:pt modelId="{10A69B92-F94E-4EE7-B186-361E033AD6B6}">
      <dgm:prSet/>
      <dgm:spPr/>
      <dgm:t>
        <a:bodyPr/>
        <a:lstStyle/>
        <a:p>
          <a:r>
            <a:rPr lang="en-US" b="1" i="0"/>
            <a:t>Warning Signs:</a:t>
          </a:r>
          <a:r>
            <a:rPr lang="en-US" b="0" i="0"/>
            <a:t> Being left dirty or unbathed, unsuitable clothing or covering for the weather</a:t>
          </a:r>
          <a:endParaRPr lang="en-US"/>
        </a:p>
      </dgm:t>
    </dgm:pt>
    <dgm:pt modelId="{F60999DC-F2F5-4D71-ADC1-A032DFF6C689}" type="parTrans" cxnId="{38A9BF24-F407-41F2-BC59-41271EDB8363}">
      <dgm:prSet/>
      <dgm:spPr/>
      <dgm:t>
        <a:bodyPr/>
        <a:lstStyle/>
        <a:p>
          <a:endParaRPr lang="en-US"/>
        </a:p>
      </dgm:t>
    </dgm:pt>
    <dgm:pt modelId="{714262CE-3DCD-4904-9715-5D2A9F504169}" type="sibTrans" cxnId="{38A9BF24-F407-41F2-BC59-41271EDB8363}">
      <dgm:prSet/>
      <dgm:spPr/>
      <dgm:t>
        <a:bodyPr/>
        <a:lstStyle/>
        <a:p>
          <a:endParaRPr lang="en-US"/>
        </a:p>
      </dgm:t>
    </dgm:pt>
    <dgm:pt modelId="{BE6FFB5F-AF0B-4E05-B49B-6AD7A70CF881}">
      <dgm:prSet/>
      <dgm:spPr/>
      <dgm:t>
        <a:bodyPr/>
        <a:lstStyle/>
        <a:p>
          <a:r>
            <a:rPr lang="en-US" b="1" i="0" dirty="0"/>
            <a:t>Financial or Material Exploitation: </a:t>
          </a:r>
          <a:r>
            <a:rPr lang="en-US" b="0" i="0" dirty="0"/>
            <a:t>Theft, fraud, misuse, or neglect of authority to gain control over an Elder's assets</a:t>
          </a:r>
          <a:endParaRPr lang="en-US" dirty="0"/>
        </a:p>
      </dgm:t>
    </dgm:pt>
    <dgm:pt modelId="{E45CA436-A6EB-458A-A193-3E086DB143D4}" type="parTrans" cxnId="{E4AA5BDA-1D1A-4C78-83C9-F9E0EAE54EA2}">
      <dgm:prSet/>
      <dgm:spPr/>
      <dgm:t>
        <a:bodyPr/>
        <a:lstStyle/>
        <a:p>
          <a:endParaRPr lang="en-US"/>
        </a:p>
      </dgm:t>
    </dgm:pt>
    <dgm:pt modelId="{D851C475-775F-40E6-AE98-950CCDD56034}" type="sibTrans" cxnId="{E4AA5BDA-1D1A-4C78-83C9-F9E0EAE54EA2}">
      <dgm:prSet/>
      <dgm:spPr/>
      <dgm:t>
        <a:bodyPr/>
        <a:lstStyle/>
        <a:p>
          <a:endParaRPr lang="en-US"/>
        </a:p>
      </dgm:t>
    </dgm:pt>
    <dgm:pt modelId="{D9C063C0-0278-4FC8-B056-681A41EDA437}">
      <dgm:prSet/>
      <dgm:spPr/>
      <dgm:t>
        <a:bodyPr/>
        <a:lstStyle/>
        <a:p>
          <a:r>
            <a:rPr lang="en-US" b="1" i="0" dirty="0"/>
            <a:t>Warning Signs:</a:t>
          </a:r>
          <a:r>
            <a:rPr lang="en-US" b="0" i="0" dirty="0"/>
            <a:t> Sudden change in finances and accounts, altered wills and trusts, unusual bank withdrawals, checks written as loans or gifts, and loss of property</a:t>
          </a:r>
          <a:endParaRPr lang="en-US" dirty="0"/>
        </a:p>
      </dgm:t>
    </dgm:pt>
    <dgm:pt modelId="{F8A283FC-964E-42A0-B645-0F294F230CE9}" type="parTrans" cxnId="{1A66212F-97BC-4A91-B042-4CCDB6D8B808}">
      <dgm:prSet/>
      <dgm:spPr/>
      <dgm:t>
        <a:bodyPr/>
        <a:lstStyle/>
        <a:p>
          <a:endParaRPr lang="en-US"/>
        </a:p>
      </dgm:t>
    </dgm:pt>
    <dgm:pt modelId="{5A59865B-428A-42CE-A04E-2806D9EDF45A}" type="sibTrans" cxnId="{1A66212F-97BC-4A91-B042-4CCDB6D8B808}">
      <dgm:prSet/>
      <dgm:spPr/>
      <dgm:t>
        <a:bodyPr/>
        <a:lstStyle/>
        <a:p>
          <a:endParaRPr lang="en-US"/>
        </a:p>
      </dgm:t>
    </dgm:pt>
    <dgm:pt modelId="{983A026F-4C6C-4E99-BE58-BDFB35134B90}" type="pres">
      <dgm:prSet presAssocID="{F49FDE81-0AAB-4462-9FEF-F30876100C65}" presName="Name0" presStyleCnt="0">
        <dgm:presLayoutVars>
          <dgm:dir/>
          <dgm:animLvl val="lvl"/>
          <dgm:resizeHandles val="exact"/>
        </dgm:presLayoutVars>
      </dgm:prSet>
      <dgm:spPr/>
    </dgm:pt>
    <dgm:pt modelId="{9F35023E-E49C-4BB3-B417-766D65A1909B}" type="pres">
      <dgm:prSet presAssocID="{6CB22212-F15D-44D9-ACDE-FA0262705086}" presName="linNode" presStyleCnt="0"/>
      <dgm:spPr/>
    </dgm:pt>
    <dgm:pt modelId="{6B1A521A-91B1-48F4-8BC4-81F315B7C203}" type="pres">
      <dgm:prSet presAssocID="{6CB22212-F15D-44D9-ACDE-FA0262705086}" presName="parentText" presStyleLbl="node1" presStyleIdx="0" presStyleCnt="3">
        <dgm:presLayoutVars>
          <dgm:chMax val="1"/>
          <dgm:bulletEnabled val="1"/>
        </dgm:presLayoutVars>
      </dgm:prSet>
      <dgm:spPr/>
    </dgm:pt>
    <dgm:pt modelId="{4A15B67F-7FBE-4477-B8E4-942A2B8AC74D}" type="pres">
      <dgm:prSet presAssocID="{6CB22212-F15D-44D9-ACDE-FA0262705086}" presName="descendantText" presStyleLbl="alignAccFollowNode1" presStyleIdx="0" presStyleCnt="3">
        <dgm:presLayoutVars>
          <dgm:bulletEnabled val="1"/>
        </dgm:presLayoutVars>
      </dgm:prSet>
      <dgm:spPr/>
    </dgm:pt>
    <dgm:pt modelId="{14D25075-2B85-47F1-8AFA-17C13DBC9A49}" type="pres">
      <dgm:prSet presAssocID="{7A9F030B-5458-4FCB-BCFA-7BE4906C1403}" presName="sp" presStyleCnt="0"/>
      <dgm:spPr/>
    </dgm:pt>
    <dgm:pt modelId="{D00391C1-71CF-45B5-A69E-226ACC08877C}" type="pres">
      <dgm:prSet presAssocID="{42A1BD16-B852-455D-96E3-A28EAE70718B}" presName="linNode" presStyleCnt="0"/>
      <dgm:spPr/>
    </dgm:pt>
    <dgm:pt modelId="{5A373AD1-4E66-4CED-8ED6-4B1F23521DFF}" type="pres">
      <dgm:prSet presAssocID="{42A1BD16-B852-455D-96E3-A28EAE70718B}" presName="parentText" presStyleLbl="node1" presStyleIdx="1" presStyleCnt="3">
        <dgm:presLayoutVars>
          <dgm:chMax val="1"/>
          <dgm:bulletEnabled val="1"/>
        </dgm:presLayoutVars>
      </dgm:prSet>
      <dgm:spPr/>
    </dgm:pt>
    <dgm:pt modelId="{5A096A4D-AE19-416E-872B-FE374CEB3286}" type="pres">
      <dgm:prSet presAssocID="{42A1BD16-B852-455D-96E3-A28EAE70718B}" presName="descendantText" presStyleLbl="alignAccFollowNode1" presStyleIdx="1" presStyleCnt="3">
        <dgm:presLayoutVars>
          <dgm:bulletEnabled val="1"/>
        </dgm:presLayoutVars>
      </dgm:prSet>
      <dgm:spPr/>
    </dgm:pt>
    <dgm:pt modelId="{6D7AAA6E-0E24-4556-8DA4-AF53DFCDE574}" type="pres">
      <dgm:prSet presAssocID="{696FF030-801E-48EE-ACD7-39C53F53E19B}" presName="sp" presStyleCnt="0"/>
      <dgm:spPr/>
    </dgm:pt>
    <dgm:pt modelId="{7D1BA8EB-D811-4915-BD20-0EE80B5785E0}" type="pres">
      <dgm:prSet presAssocID="{BE6FFB5F-AF0B-4E05-B49B-6AD7A70CF881}" presName="linNode" presStyleCnt="0"/>
      <dgm:spPr/>
    </dgm:pt>
    <dgm:pt modelId="{6D4C440D-E6A0-4511-B76A-1389B5D654A2}" type="pres">
      <dgm:prSet presAssocID="{BE6FFB5F-AF0B-4E05-B49B-6AD7A70CF881}" presName="parentText" presStyleLbl="node1" presStyleIdx="2" presStyleCnt="3">
        <dgm:presLayoutVars>
          <dgm:chMax val="1"/>
          <dgm:bulletEnabled val="1"/>
        </dgm:presLayoutVars>
      </dgm:prSet>
      <dgm:spPr/>
    </dgm:pt>
    <dgm:pt modelId="{E5E34B25-56B5-48A6-8884-FBABAD5216EA}" type="pres">
      <dgm:prSet presAssocID="{BE6FFB5F-AF0B-4E05-B49B-6AD7A70CF881}" presName="descendantText" presStyleLbl="alignAccFollowNode1" presStyleIdx="2" presStyleCnt="3">
        <dgm:presLayoutVars>
          <dgm:bulletEnabled val="1"/>
        </dgm:presLayoutVars>
      </dgm:prSet>
      <dgm:spPr/>
    </dgm:pt>
  </dgm:ptLst>
  <dgm:cxnLst>
    <dgm:cxn modelId="{9A07B406-30B3-4308-8DC6-0DDE2ED3BEAE}" type="presOf" srcId="{6CB22212-F15D-44D9-ACDE-FA0262705086}" destId="{6B1A521A-91B1-48F4-8BC4-81F315B7C203}" srcOrd="0" destOrd="0" presId="urn:microsoft.com/office/officeart/2005/8/layout/vList5"/>
    <dgm:cxn modelId="{38A9BF24-F407-41F2-BC59-41271EDB8363}" srcId="{42A1BD16-B852-455D-96E3-A28EAE70718B}" destId="{10A69B92-F94E-4EE7-B186-361E033AD6B6}" srcOrd="0" destOrd="0" parTransId="{F60999DC-F2F5-4D71-ADC1-A032DFF6C689}" sibTransId="{714262CE-3DCD-4904-9715-5D2A9F504169}"/>
    <dgm:cxn modelId="{1A66212F-97BC-4A91-B042-4CCDB6D8B808}" srcId="{BE6FFB5F-AF0B-4E05-B49B-6AD7A70CF881}" destId="{D9C063C0-0278-4FC8-B056-681A41EDA437}" srcOrd="0" destOrd="0" parTransId="{F8A283FC-964E-42A0-B645-0F294F230CE9}" sibTransId="{5A59865B-428A-42CE-A04E-2806D9EDF45A}"/>
    <dgm:cxn modelId="{25D0D363-82C8-4211-BCB5-33715B0F4DAD}" type="presOf" srcId="{BE6FFB5F-AF0B-4E05-B49B-6AD7A70CF881}" destId="{6D4C440D-E6A0-4511-B76A-1389B5D654A2}" srcOrd="0" destOrd="0" presId="urn:microsoft.com/office/officeart/2005/8/layout/vList5"/>
    <dgm:cxn modelId="{C46ED167-880A-4CBB-856D-228E1B550AFE}" type="presOf" srcId="{403E6754-69FA-46CD-94F7-E1B01BAE29BD}" destId="{4A15B67F-7FBE-4477-B8E4-942A2B8AC74D}" srcOrd="0" destOrd="0" presId="urn:microsoft.com/office/officeart/2005/8/layout/vList5"/>
    <dgm:cxn modelId="{6B42CC6F-B1D3-4F22-B253-F7B24B0AE630}" type="presOf" srcId="{F49FDE81-0AAB-4462-9FEF-F30876100C65}" destId="{983A026F-4C6C-4E99-BE58-BDFB35134B90}" srcOrd="0" destOrd="0" presId="urn:microsoft.com/office/officeart/2005/8/layout/vList5"/>
    <dgm:cxn modelId="{9D5CD276-DC7C-445C-9731-840ECD368802}" srcId="{6CB22212-F15D-44D9-ACDE-FA0262705086}" destId="{403E6754-69FA-46CD-94F7-E1B01BAE29BD}" srcOrd="0" destOrd="0" parTransId="{E1E6C6C5-B3A8-45BA-94F3-D7CFE04CA5A3}" sibTransId="{D3129B88-FD5F-49B1-A12D-1261EC72EDE2}"/>
    <dgm:cxn modelId="{298F2A88-16A4-49CE-99F4-E43297CC3466}" type="presOf" srcId="{D9C063C0-0278-4FC8-B056-681A41EDA437}" destId="{E5E34B25-56B5-48A6-8884-FBABAD5216EA}" srcOrd="0" destOrd="0" presId="urn:microsoft.com/office/officeart/2005/8/layout/vList5"/>
    <dgm:cxn modelId="{E7A47089-25D0-4B10-B5E0-84633CFE37F2}" srcId="{F49FDE81-0AAB-4462-9FEF-F30876100C65}" destId="{6CB22212-F15D-44D9-ACDE-FA0262705086}" srcOrd="0" destOrd="0" parTransId="{20CAD760-7ECE-44A5-9209-624811E5D849}" sibTransId="{7A9F030B-5458-4FCB-BCFA-7BE4906C1403}"/>
    <dgm:cxn modelId="{088910A4-35C8-4C51-A698-6B560FF46D70}" srcId="{F49FDE81-0AAB-4462-9FEF-F30876100C65}" destId="{42A1BD16-B852-455D-96E3-A28EAE70718B}" srcOrd="1" destOrd="0" parTransId="{7A6BE5E7-CBF6-4A47-BF55-A1317B6FEC7D}" sibTransId="{696FF030-801E-48EE-ACD7-39C53F53E19B}"/>
    <dgm:cxn modelId="{E4AA5BDA-1D1A-4C78-83C9-F9E0EAE54EA2}" srcId="{F49FDE81-0AAB-4462-9FEF-F30876100C65}" destId="{BE6FFB5F-AF0B-4E05-B49B-6AD7A70CF881}" srcOrd="2" destOrd="0" parTransId="{E45CA436-A6EB-458A-A193-3E086DB143D4}" sibTransId="{D851C475-775F-40E6-AE98-950CCDD56034}"/>
    <dgm:cxn modelId="{71AEC7DD-0151-4316-B32B-0CA63E156071}" type="presOf" srcId="{10A69B92-F94E-4EE7-B186-361E033AD6B6}" destId="{5A096A4D-AE19-416E-872B-FE374CEB3286}" srcOrd="0" destOrd="0" presId="urn:microsoft.com/office/officeart/2005/8/layout/vList5"/>
    <dgm:cxn modelId="{D18141EE-F32C-402E-9E2F-493ED40EAF7D}" type="presOf" srcId="{42A1BD16-B852-455D-96E3-A28EAE70718B}" destId="{5A373AD1-4E66-4CED-8ED6-4B1F23521DFF}" srcOrd="0" destOrd="0" presId="urn:microsoft.com/office/officeart/2005/8/layout/vList5"/>
    <dgm:cxn modelId="{0EB838C5-BB52-4D49-9343-2582C7B23548}" type="presParOf" srcId="{983A026F-4C6C-4E99-BE58-BDFB35134B90}" destId="{9F35023E-E49C-4BB3-B417-766D65A1909B}" srcOrd="0" destOrd="0" presId="urn:microsoft.com/office/officeart/2005/8/layout/vList5"/>
    <dgm:cxn modelId="{DD0CBE79-AB5F-4C78-AEE1-42C3C60906DC}" type="presParOf" srcId="{9F35023E-E49C-4BB3-B417-766D65A1909B}" destId="{6B1A521A-91B1-48F4-8BC4-81F315B7C203}" srcOrd="0" destOrd="0" presId="urn:microsoft.com/office/officeart/2005/8/layout/vList5"/>
    <dgm:cxn modelId="{10894224-6C40-4CE5-B106-24149F9BF6DB}" type="presParOf" srcId="{9F35023E-E49C-4BB3-B417-766D65A1909B}" destId="{4A15B67F-7FBE-4477-B8E4-942A2B8AC74D}" srcOrd="1" destOrd="0" presId="urn:microsoft.com/office/officeart/2005/8/layout/vList5"/>
    <dgm:cxn modelId="{08F4E3EE-56AE-41D3-A515-D91535567D53}" type="presParOf" srcId="{983A026F-4C6C-4E99-BE58-BDFB35134B90}" destId="{14D25075-2B85-47F1-8AFA-17C13DBC9A49}" srcOrd="1" destOrd="0" presId="urn:microsoft.com/office/officeart/2005/8/layout/vList5"/>
    <dgm:cxn modelId="{0247D955-F235-4065-BC94-9D8FCB54435A}" type="presParOf" srcId="{983A026F-4C6C-4E99-BE58-BDFB35134B90}" destId="{D00391C1-71CF-45B5-A69E-226ACC08877C}" srcOrd="2" destOrd="0" presId="urn:microsoft.com/office/officeart/2005/8/layout/vList5"/>
    <dgm:cxn modelId="{B95CCA1D-F103-4742-A51A-936B87622600}" type="presParOf" srcId="{D00391C1-71CF-45B5-A69E-226ACC08877C}" destId="{5A373AD1-4E66-4CED-8ED6-4B1F23521DFF}" srcOrd="0" destOrd="0" presId="urn:microsoft.com/office/officeart/2005/8/layout/vList5"/>
    <dgm:cxn modelId="{0281ED3B-F3AC-4371-9A71-AB2B9DE2534D}" type="presParOf" srcId="{D00391C1-71CF-45B5-A69E-226ACC08877C}" destId="{5A096A4D-AE19-416E-872B-FE374CEB3286}" srcOrd="1" destOrd="0" presId="urn:microsoft.com/office/officeart/2005/8/layout/vList5"/>
    <dgm:cxn modelId="{C42E6C0D-8428-489F-80CF-B133FE966CDD}" type="presParOf" srcId="{983A026F-4C6C-4E99-BE58-BDFB35134B90}" destId="{6D7AAA6E-0E24-4556-8DA4-AF53DFCDE574}" srcOrd="3" destOrd="0" presId="urn:microsoft.com/office/officeart/2005/8/layout/vList5"/>
    <dgm:cxn modelId="{C7187B81-B952-4142-9605-2207FECDBFC0}" type="presParOf" srcId="{983A026F-4C6C-4E99-BE58-BDFB35134B90}" destId="{7D1BA8EB-D811-4915-BD20-0EE80B5785E0}" srcOrd="4" destOrd="0" presId="urn:microsoft.com/office/officeart/2005/8/layout/vList5"/>
    <dgm:cxn modelId="{20C3D70E-50C0-40F0-8AEB-74FA949167EE}" type="presParOf" srcId="{7D1BA8EB-D811-4915-BD20-0EE80B5785E0}" destId="{6D4C440D-E6A0-4511-B76A-1389B5D654A2}" srcOrd="0" destOrd="0" presId="urn:microsoft.com/office/officeart/2005/8/layout/vList5"/>
    <dgm:cxn modelId="{52314B42-67A0-415B-984E-E62C148EDDEA}" type="presParOf" srcId="{7D1BA8EB-D811-4915-BD20-0EE80B5785E0}" destId="{E5E34B25-56B5-48A6-8884-FBABAD5216EA}"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D07FBCF-BA50-45C9-A669-F66F7FAA7222}"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77C6FE32-75D8-439A-919A-24E904E872DA}">
      <dgm:prSet/>
      <dgm:spPr/>
      <dgm:t>
        <a:bodyPr/>
        <a:lstStyle/>
        <a:p>
          <a:r>
            <a:rPr lang="en-US" b="1" i="0"/>
            <a:t>Warning Signs:</a:t>
          </a:r>
          <a:r>
            <a:rPr lang="en-US" b="0" i="0"/>
            <a:t> Broken eyeglasses or frames, unexplained signs of injury, such as bruises, welts, or scars, especially if they appear symmetrically on two sides of the body</a:t>
          </a:r>
          <a:endParaRPr lang="en-US"/>
        </a:p>
      </dgm:t>
    </dgm:pt>
    <dgm:pt modelId="{31DBE1CA-44DA-459D-AE92-BBC9BA28F15F}" type="parTrans" cxnId="{5E0011CF-03F0-4EB4-88AD-354EFFCF2EBF}">
      <dgm:prSet/>
      <dgm:spPr/>
      <dgm:t>
        <a:bodyPr/>
        <a:lstStyle/>
        <a:p>
          <a:endParaRPr lang="en-US"/>
        </a:p>
      </dgm:t>
    </dgm:pt>
    <dgm:pt modelId="{E7282709-635F-476A-A7D0-FFDE2F941505}" type="sibTrans" cxnId="{5E0011CF-03F0-4EB4-88AD-354EFFCF2EBF}">
      <dgm:prSet/>
      <dgm:spPr/>
      <dgm:t>
        <a:bodyPr/>
        <a:lstStyle/>
        <a:p>
          <a:endParaRPr lang="en-US"/>
        </a:p>
      </dgm:t>
    </dgm:pt>
    <dgm:pt modelId="{1A23F05D-390A-40C1-B5A2-8798AFC16849}">
      <dgm:prSet/>
      <dgm:spPr/>
      <dgm:t>
        <a:bodyPr/>
        <a:lstStyle/>
        <a:p>
          <a:r>
            <a:rPr lang="en-US" b="1" dirty="0"/>
            <a:t>Neglect: </a:t>
          </a:r>
          <a:r>
            <a:rPr lang="en-US" b="0" i="0" dirty="0"/>
            <a:t>Refusal or failure to fulfill any part of a person's obligations or duties to an Elder</a:t>
          </a:r>
          <a:endParaRPr lang="en-US" dirty="0"/>
        </a:p>
      </dgm:t>
    </dgm:pt>
    <dgm:pt modelId="{D7656C4F-94E7-4C6E-AED5-AFA7D1F02645}" type="parTrans" cxnId="{A530B4B7-83F3-40F3-8E89-C21EFC97023F}">
      <dgm:prSet/>
      <dgm:spPr/>
      <dgm:t>
        <a:bodyPr/>
        <a:lstStyle/>
        <a:p>
          <a:endParaRPr lang="en-US"/>
        </a:p>
      </dgm:t>
    </dgm:pt>
    <dgm:pt modelId="{7FF05D53-6C4C-4714-8018-4AD86A7FB1B2}" type="sibTrans" cxnId="{A530B4B7-83F3-40F3-8E89-C21EFC97023F}">
      <dgm:prSet/>
      <dgm:spPr/>
      <dgm:t>
        <a:bodyPr/>
        <a:lstStyle/>
        <a:p>
          <a:endParaRPr lang="en-US"/>
        </a:p>
      </dgm:t>
    </dgm:pt>
    <dgm:pt modelId="{8BAD0053-66AC-43B6-9EA4-A75CE460DC4A}">
      <dgm:prSet/>
      <dgm:spPr/>
      <dgm:t>
        <a:bodyPr/>
        <a:lstStyle/>
        <a:p>
          <a:r>
            <a:rPr lang="en-US" b="1" i="0"/>
            <a:t>Warning Signs:</a:t>
          </a:r>
          <a:r>
            <a:rPr lang="en-US" b="0" i="0"/>
            <a:t> Unusual weight loss, malnutrition, dehydration, untreated physical problems, such as bed sores</a:t>
          </a:r>
          <a:endParaRPr lang="en-US"/>
        </a:p>
      </dgm:t>
    </dgm:pt>
    <dgm:pt modelId="{568B77EE-29F4-4310-8EF8-2F651C931811}" type="parTrans" cxnId="{4CED97F7-B803-471B-B890-2D448C426351}">
      <dgm:prSet/>
      <dgm:spPr/>
      <dgm:t>
        <a:bodyPr/>
        <a:lstStyle/>
        <a:p>
          <a:endParaRPr lang="en-US"/>
        </a:p>
      </dgm:t>
    </dgm:pt>
    <dgm:pt modelId="{2BE6E74B-DD9F-469D-A8BA-E78F6750865E}" type="sibTrans" cxnId="{4CED97F7-B803-471B-B890-2D448C426351}">
      <dgm:prSet/>
      <dgm:spPr/>
      <dgm:t>
        <a:bodyPr/>
        <a:lstStyle/>
        <a:p>
          <a:endParaRPr lang="en-US"/>
        </a:p>
      </dgm:t>
    </dgm:pt>
    <dgm:pt modelId="{9D954FED-4340-4EF4-AC7C-C55924791368}">
      <dgm:prSet/>
      <dgm:spPr/>
      <dgm:t>
        <a:bodyPr/>
        <a:lstStyle/>
        <a:p>
          <a:r>
            <a:rPr lang="en-US" b="1"/>
            <a:t>Self-Neglect: </a:t>
          </a:r>
          <a:r>
            <a:rPr lang="en-US" b="0" i="0"/>
            <a:t>An adult's inability, due to physical or mental impairment or diminished capacity, to perform essential self-care</a:t>
          </a:r>
          <a:endParaRPr lang="en-US"/>
        </a:p>
      </dgm:t>
    </dgm:pt>
    <dgm:pt modelId="{614ED129-0DED-406D-A97A-E6675CFC9DC3}" type="parTrans" cxnId="{628FA264-5B51-40DA-987D-198ED32C6AE0}">
      <dgm:prSet/>
      <dgm:spPr/>
      <dgm:t>
        <a:bodyPr/>
        <a:lstStyle/>
        <a:p>
          <a:endParaRPr lang="en-US"/>
        </a:p>
      </dgm:t>
    </dgm:pt>
    <dgm:pt modelId="{5CDF8D8B-C3AE-437C-AD73-1168E863C6CB}" type="sibTrans" cxnId="{628FA264-5B51-40DA-987D-198ED32C6AE0}">
      <dgm:prSet/>
      <dgm:spPr/>
      <dgm:t>
        <a:bodyPr/>
        <a:lstStyle/>
        <a:p>
          <a:endParaRPr lang="en-US"/>
        </a:p>
      </dgm:t>
    </dgm:pt>
    <dgm:pt modelId="{F0AF1275-9FEA-4F1D-9CD8-1883388E7F2C}">
      <dgm:prSet/>
      <dgm:spPr/>
      <dgm:t>
        <a:bodyPr/>
        <a:lstStyle/>
        <a:p>
          <a:r>
            <a:rPr lang="en-US" b="1" i="0"/>
            <a:t>Warning Signs:</a:t>
          </a:r>
          <a:r>
            <a:rPr lang="en-US" b="0" i="0"/>
            <a:t> Poor personal hygiene/not bathing or taking care of hair and nails, poor medication management or refusing to take medication, dehydration, malnutrition or other unattended health conditions</a:t>
          </a:r>
          <a:endParaRPr lang="en-US"/>
        </a:p>
      </dgm:t>
    </dgm:pt>
    <dgm:pt modelId="{A8F2AB52-5D7E-4EFF-AC97-6E7F6CBF562D}" type="parTrans" cxnId="{D600AA4B-7468-44F4-815D-D1DFC6E7AB31}">
      <dgm:prSet/>
      <dgm:spPr/>
      <dgm:t>
        <a:bodyPr/>
        <a:lstStyle/>
        <a:p>
          <a:endParaRPr lang="en-US"/>
        </a:p>
      </dgm:t>
    </dgm:pt>
    <dgm:pt modelId="{BB8EF85F-AAEB-4084-B336-E2E040A27DE4}" type="sibTrans" cxnId="{D600AA4B-7468-44F4-815D-D1DFC6E7AB31}">
      <dgm:prSet/>
      <dgm:spPr/>
      <dgm:t>
        <a:bodyPr/>
        <a:lstStyle/>
        <a:p>
          <a:endParaRPr lang="en-US"/>
        </a:p>
      </dgm:t>
    </dgm:pt>
    <dgm:pt modelId="{F8E7AF9B-AAB0-46DF-BD93-07650C971C39}">
      <dgm:prSet/>
      <dgm:spPr/>
      <dgm:t>
        <a:bodyPr/>
        <a:lstStyle/>
        <a:p>
          <a:r>
            <a:rPr lang="en-US" b="1"/>
            <a:t>Physical abuse</a:t>
          </a:r>
          <a:r>
            <a:rPr lang="en-US"/>
            <a:t>: </a:t>
          </a:r>
          <a:r>
            <a:rPr lang="en-US" b="0" i="0"/>
            <a:t>Hitting, pushing, shaking, slapping, or use of physical force that may result in bodily injury, physical pain, or impairment to an Elder</a:t>
          </a:r>
          <a:endParaRPr lang="en-US"/>
        </a:p>
      </dgm:t>
    </dgm:pt>
    <dgm:pt modelId="{EAEE2C51-2824-4531-8781-1CB6991CE578}" type="parTrans" cxnId="{6820B9B7-2B08-42BF-8A97-1737BC18BA9B}">
      <dgm:prSet/>
      <dgm:spPr/>
      <dgm:t>
        <a:bodyPr/>
        <a:lstStyle/>
        <a:p>
          <a:endParaRPr lang="en-US"/>
        </a:p>
      </dgm:t>
    </dgm:pt>
    <dgm:pt modelId="{90469F1B-917F-4522-AB41-B717935AC66E}" type="sibTrans" cxnId="{6820B9B7-2B08-42BF-8A97-1737BC18BA9B}">
      <dgm:prSet/>
      <dgm:spPr/>
      <dgm:t>
        <a:bodyPr/>
        <a:lstStyle/>
        <a:p>
          <a:endParaRPr lang="en-US"/>
        </a:p>
      </dgm:t>
    </dgm:pt>
    <dgm:pt modelId="{9EF3DF5A-0E28-486C-8290-B15DD89B0DCD}">
      <dgm:prSet/>
      <dgm:spPr/>
      <dgm:t>
        <a:bodyPr/>
        <a:lstStyle/>
        <a:p>
          <a:r>
            <a:rPr lang="en-US" b="1" dirty="0"/>
            <a:t>Spiritual abuse</a:t>
          </a:r>
          <a:r>
            <a:rPr lang="en-US" dirty="0"/>
            <a:t>: </a:t>
          </a:r>
          <a:r>
            <a:rPr lang="en-US" b="0" i="0" dirty="0"/>
            <a:t>Causing harm to an Elder's spiritual well-being</a:t>
          </a:r>
          <a:r>
            <a:rPr lang="en-US" dirty="0"/>
            <a:t> </a:t>
          </a:r>
        </a:p>
      </dgm:t>
    </dgm:pt>
    <dgm:pt modelId="{6A3821CA-6700-46FD-8390-44AD274661DA}" type="parTrans" cxnId="{219000F7-AB1B-41D0-8FFA-7753748E6F10}">
      <dgm:prSet/>
      <dgm:spPr/>
      <dgm:t>
        <a:bodyPr/>
        <a:lstStyle/>
        <a:p>
          <a:endParaRPr lang="en-US"/>
        </a:p>
      </dgm:t>
    </dgm:pt>
    <dgm:pt modelId="{9603E75B-774A-4DAC-B277-6E0B46AA13A7}" type="sibTrans" cxnId="{219000F7-AB1B-41D0-8FFA-7753748E6F10}">
      <dgm:prSet/>
      <dgm:spPr/>
      <dgm:t>
        <a:bodyPr/>
        <a:lstStyle/>
        <a:p>
          <a:endParaRPr lang="en-US"/>
        </a:p>
      </dgm:t>
    </dgm:pt>
    <dgm:pt modelId="{1EA02FA3-64F9-428B-967F-97E62038F8DD}">
      <dgm:prSet/>
      <dgm:spPr/>
      <dgm:t>
        <a:bodyPr/>
        <a:lstStyle/>
        <a:p>
          <a:pPr>
            <a:buFont typeface="Arial" panose="020B0604020202020204" pitchFamily="34" charset="0"/>
            <a:buChar char="•"/>
          </a:pPr>
          <a:r>
            <a:rPr lang="en-US" b="1" i="0" dirty="0"/>
            <a:t>Warning Signs:</a:t>
          </a:r>
          <a:r>
            <a:rPr lang="en-US" b="0" i="0" dirty="0"/>
            <a:t> Not taking Elders to spiritual ceremonies or taking Elders' ceremonial items</a:t>
          </a:r>
          <a:endParaRPr lang="en-US" dirty="0"/>
        </a:p>
      </dgm:t>
    </dgm:pt>
    <dgm:pt modelId="{9BE4A583-A2E7-41F9-8377-814704E870B0}" type="parTrans" cxnId="{4A175FC8-17FD-4CD6-8219-401257C19CB6}">
      <dgm:prSet/>
      <dgm:spPr/>
      <dgm:t>
        <a:bodyPr/>
        <a:lstStyle/>
        <a:p>
          <a:endParaRPr lang="en-US"/>
        </a:p>
      </dgm:t>
    </dgm:pt>
    <dgm:pt modelId="{F98C6D18-1C08-4F48-9F34-523C8E371788}" type="sibTrans" cxnId="{4A175FC8-17FD-4CD6-8219-401257C19CB6}">
      <dgm:prSet/>
      <dgm:spPr/>
      <dgm:t>
        <a:bodyPr/>
        <a:lstStyle/>
        <a:p>
          <a:endParaRPr lang="en-US"/>
        </a:p>
      </dgm:t>
    </dgm:pt>
    <dgm:pt modelId="{2B5EE618-F384-4A9F-888F-9A3FB01BECBD}" type="pres">
      <dgm:prSet presAssocID="{CD07FBCF-BA50-45C9-A669-F66F7FAA7222}" presName="Name0" presStyleCnt="0">
        <dgm:presLayoutVars>
          <dgm:dir/>
          <dgm:animLvl val="lvl"/>
          <dgm:resizeHandles val="exact"/>
        </dgm:presLayoutVars>
      </dgm:prSet>
      <dgm:spPr/>
    </dgm:pt>
    <dgm:pt modelId="{B5E2212C-E2CA-4B14-8DCA-01A6787D6E68}" type="pres">
      <dgm:prSet presAssocID="{F8E7AF9B-AAB0-46DF-BD93-07650C971C39}" presName="linNode" presStyleCnt="0"/>
      <dgm:spPr/>
    </dgm:pt>
    <dgm:pt modelId="{B2CB29AA-F6BE-4777-AA0F-E7A1B1BFB253}" type="pres">
      <dgm:prSet presAssocID="{F8E7AF9B-AAB0-46DF-BD93-07650C971C39}" presName="parentText" presStyleLbl="node1" presStyleIdx="0" presStyleCnt="4">
        <dgm:presLayoutVars>
          <dgm:chMax val="1"/>
          <dgm:bulletEnabled val="1"/>
        </dgm:presLayoutVars>
      </dgm:prSet>
      <dgm:spPr/>
    </dgm:pt>
    <dgm:pt modelId="{B51A22E7-B1EA-4DCA-BE37-C8B91ED1E4D1}" type="pres">
      <dgm:prSet presAssocID="{F8E7AF9B-AAB0-46DF-BD93-07650C971C39}" presName="descendantText" presStyleLbl="alignAccFollowNode1" presStyleIdx="0" presStyleCnt="4">
        <dgm:presLayoutVars>
          <dgm:bulletEnabled val="1"/>
        </dgm:presLayoutVars>
      </dgm:prSet>
      <dgm:spPr/>
    </dgm:pt>
    <dgm:pt modelId="{D81C1155-4C51-4411-9A1B-53C63C71A172}" type="pres">
      <dgm:prSet presAssocID="{90469F1B-917F-4522-AB41-B717935AC66E}" presName="sp" presStyleCnt="0"/>
      <dgm:spPr/>
    </dgm:pt>
    <dgm:pt modelId="{06AC8F0D-69AD-4EF7-9C00-1EF30C0D7688}" type="pres">
      <dgm:prSet presAssocID="{9EF3DF5A-0E28-486C-8290-B15DD89B0DCD}" presName="linNode" presStyleCnt="0"/>
      <dgm:spPr/>
    </dgm:pt>
    <dgm:pt modelId="{02C9E55B-98F7-4341-82AC-8F9DADF8B38C}" type="pres">
      <dgm:prSet presAssocID="{9EF3DF5A-0E28-486C-8290-B15DD89B0DCD}" presName="parentText" presStyleLbl="node1" presStyleIdx="1" presStyleCnt="4">
        <dgm:presLayoutVars>
          <dgm:chMax val="1"/>
          <dgm:bulletEnabled val="1"/>
        </dgm:presLayoutVars>
      </dgm:prSet>
      <dgm:spPr/>
    </dgm:pt>
    <dgm:pt modelId="{526DB364-B718-4188-A6AC-27088991109A}" type="pres">
      <dgm:prSet presAssocID="{9EF3DF5A-0E28-486C-8290-B15DD89B0DCD}" presName="descendantText" presStyleLbl="alignAccFollowNode1" presStyleIdx="1" presStyleCnt="4">
        <dgm:presLayoutVars>
          <dgm:bulletEnabled val="1"/>
        </dgm:presLayoutVars>
      </dgm:prSet>
      <dgm:spPr/>
    </dgm:pt>
    <dgm:pt modelId="{6D142F40-4B3E-459E-92F9-EF9F9E25EFAB}" type="pres">
      <dgm:prSet presAssocID="{9603E75B-774A-4DAC-B277-6E0B46AA13A7}" presName="sp" presStyleCnt="0"/>
      <dgm:spPr/>
    </dgm:pt>
    <dgm:pt modelId="{5FDDA8CF-5E34-4E86-8089-FA00B143B3BD}" type="pres">
      <dgm:prSet presAssocID="{1A23F05D-390A-40C1-B5A2-8798AFC16849}" presName="linNode" presStyleCnt="0"/>
      <dgm:spPr/>
    </dgm:pt>
    <dgm:pt modelId="{3C074238-67AF-4944-909F-F7D0843D5C6B}" type="pres">
      <dgm:prSet presAssocID="{1A23F05D-390A-40C1-B5A2-8798AFC16849}" presName="parentText" presStyleLbl="node1" presStyleIdx="2" presStyleCnt="4">
        <dgm:presLayoutVars>
          <dgm:chMax val="1"/>
          <dgm:bulletEnabled val="1"/>
        </dgm:presLayoutVars>
      </dgm:prSet>
      <dgm:spPr/>
    </dgm:pt>
    <dgm:pt modelId="{E236F4AD-E785-4CCF-A774-DEFAED460E99}" type="pres">
      <dgm:prSet presAssocID="{1A23F05D-390A-40C1-B5A2-8798AFC16849}" presName="descendantText" presStyleLbl="alignAccFollowNode1" presStyleIdx="2" presStyleCnt="4">
        <dgm:presLayoutVars>
          <dgm:bulletEnabled val="1"/>
        </dgm:presLayoutVars>
      </dgm:prSet>
      <dgm:spPr/>
    </dgm:pt>
    <dgm:pt modelId="{70549077-301F-4701-8901-99F51131D5F1}" type="pres">
      <dgm:prSet presAssocID="{7FF05D53-6C4C-4714-8018-4AD86A7FB1B2}" presName="sp" presStyleCnt="0"/>
      <dgm:spPr/>
    </dgm:pt>
    <dgm:pt modelId="{E21EC5A1-7A2C-4E02-92D4-FB70183B5E3E}" type="pres">
      <dgm:prSet presAssocID="{9D954FED-4340-4EF4-AC7C-C55924791368}" presName="linNode" presStyleCnt="0"/>
      <dgm:spPr/>
    </dgm:pt>
    <dgm:pt modelId="{E04B6985-3EE8-4018-BC13-CD63F0F7E8E0}" type="pres">
      <dgm:prSet presAssocID="{9D954FED-4340-4EF4-AC7C-C55924791368}" presName="parentText" presStyleLbl="node1" presStyleIdx="3" presStyleCnt="4">
        <dgm:presLayoutVars>
          <dgm:chMax val="1"/>
          <dgm:bulletEnabled val="1"/>
        </dgm:presLayoutVars>
      </dgm:prSet>
      <dgm:spPr/>
    </dgm:pt>
    <dgm:pt modelId="{26C36D10-0D21-4787-8086-98CB43FA1DF9}" type="pres">
      <dgm:prSet presAssocID="{9D954FED-4340-4EF4-AC7C-C55924791368}" presName="descendantText" presStyleLbl="alignAccFollowNode1" presStyleIdx="3" presStyleCnt="4">
        <dgm:presLayoutVars>
          <dgm:bulletEnabled val="1"/>
        </dgm:presLayoutVars>
      </dgm:prSet>
      <dgm:spPr/>
    </dgm:pt>
  </dgm:ptLst>
  <dgm:cxnLst>
    <dgm:cxn modelId="{C6BF8630-2EA9-4B6E-B732-585094F2FD9C}" type="presOf" srcId="{1EA02FA3-64F9-428B-967F-97E62038F8DD}" destId="{526DB364-B718-4188-A6AC-27088991109A}" srcOrd="0" destOrd="0" presId="urn:microsoft.com/office/officeart/2005/8/layout/vList5"/>
    <dgm:cxn modelId="{DD41375E-9931-4115-8B8D-C1FFE584660A}" type="presOf" srcId="{1A23F05D-390A-40C1-B5A2-8798AFC16849}" destId="{3C074238-67AF-4944-909F-F7D0843D5C6B}" srcOrd="0" destOrd="0" presId="urn:microsoft.com/office/officeart/2005/8/layout/vList5"/>
    <dgm:cxn modelId="{705F7164-6A6D-4761-BFD8-AE31BF3BA081}" type="presOf" srcId="{CD07FBCF-BA50-45C9-A669-F66F7FAA7222}" destId="{2B5EE618-F384-4A9F-888F-9A3FB01BECBD}" srcOrd="0" destOrd="0" presId="urn:microsoft.com/office/officeart/2005/8/layout/vList5"/>
    <dgm:cxn modelId="{628FA264-5B51-40DA-987D-198ED32C6AE0}" srcId="{CD07FBCF-BA50-45C9-A669-F66F7FAA7222}" destId="{9D954FED-4340-4EF4-AC7C-C55924791368}" srcOrd="3" destOrd="0" parTransId="{614ED129-0DED-406D-A97A-E6675CFC9DC3}" sibTransId="{5CDF8D8B-C3AE-437C-AD73-1168E863C6CB}"/>
    <dgm:cxn modelId="{68160748-4932-4C56-B7D7-81EE1F5CFD11}" type="presOf" srcId="{F8E7AF9B-AAB0-46DF-BD93-07650C971C39}" destId="{B2CB29AA-F6BE-4777-AA0F-E7A1B1BFB253}" srcOrd="0" destOrd="0" presId="urn:microsoft.com/office/officeart/2005/8/layout/vList5"/>
    <dgm:cxn modelId="{D600AA4B-7468-44F4-815D-D1DFC6E7AB31}" srcId="{9D954FED-4340-4EF4-AC7C-C55924791368}" destId="{F0AF1275-9FEA-4F1D-9CD8-1883388E7F2C}" srcOrd="0" destOrd="0" parTransId="{A8F2AB52-5D7E-4EFF-AC97-6E7F6CBF562D}" sibTransId="{BB8EF85F-AAEB-4084-B336-E2E040A27DE4}"/>
    <dgm:cxn modelId="{39C01E70-F99A-4C4A-AEE3-E806E0BC9891}" type="presOf" srcId="{9EF3DF5A-0E28-486C-8290-B15DD89B0DCD}" destId="{02C9E55B-98F7-4341-82AC-8F9DADF8B38C}" srcOrd="0" destOrd="0" presId="urn:microsoft.com/office/officeart/2005/8/layout/vList5"/>
    <dgm:cxn modelId="{CEBC2879-E52A-4355-9EDA-66B407740D6C}" type="presOf" srcId="{77C6FE32-75D8-439A-919A-24E904E872DA}" destId="{B51A22E7-B1EA-4DCA-BE37-C8B91ED1E4D1}" srcOrd="0" destOrd="0" presId="urn:microsoft.com/office/officeart/2005/8/layout/vList5"/>
    <dgm:cxn modelId="{692BD489-3DDA-4BDD-99CC-C8EC18FEF564}" type="presOf" srcId="{8BAD0053-66AC-43B6-9EA4-A75CE460DC4A}" destId="{E236F4AD-E785-4CCF-A774-DEFAED460E99}" srcOrd="0" destOrd="0" presId="urn:microsoft.com/office/officeart/2005/8/layout/vList5"/>
    <dgm:cxn modelId="{6A5E1BA5-B7A8-41EB-B0BD-2B04FBAB0211}" type="presOf" srcId="{F0AF1275-9FEA-4F1D-9CD8-1883388E7F2C}" destId="{26C36D10-0D21-4787-8086-98CB43FA1DF9}" srcOrd="0" destOrd="0" presId="urn:microsoft.com/office/officeart/2005/8/layout/vList5"/>
    <dgm:cxn modelId="{A530B4B7-83F3-40F3-8E89-C21EFC97023F}" srcId="{CD07FBCF-BA50-45C9-A669-F66F7FAA7222}" destId="{1A23F05D-390A-40C1-B5A2-8798AFC16849}" srcOrd="2" destOrd="0" parTransId="{D7656C4F-94E7-4C6E-AED5-AFA7D1F02645}" sibTransId="{7FF05D53-6C4C-4714-8018-4AD86A7FB1B2}"/>
    <dgm:cxn modelId="{6820B9B7-2B08-42BF-8A97-1737BC18BA9B}" srcId="{CD07FBCF-BA50-45C9-A669-F66F7FAA7222}" destId="{F8E7AF9B-AAB0-46DF-BD93-07650C971C39}" srcOrd="0" destOrd="0" parTransId="{EAEE2C51-2824-4531-8781-1CB6991CE578}" sibTransId="{90469F1B-917F-4522-AB41-B717935AC66E}"/>
    <dgm:cxn modelId="{4A175FC8-17FD-4CD6-8219-401257C19CB6}" srcId="{9EF3DF5A-0E28-486C-8290-B15DD89B0DCD}" destId="{1EA02FA3-64F9-428B-967F-97E62038F8DD}" srcOrd="0" destOrd="0" parTransId="{9BE4A583-A2E7-41F9-8377-814704E870B0}" sibTransId="{F98C6D18-1C08-4F48-9F34-523C8E371788}"/>
    <dgm:cxn modelId="{5E0011CF-03F0-4EB4-88AD-354EFFCF2EBF}" srcId="{F8E7AF9B-AAB0-46DF-BD93-07650C971C39}" destId="{77C6FE32-75D8-439A-919A-24E904E872DA}" srcOrd="0" destOrd="0" parTransId="{31DBE1CA-44DA-459D-AE92-BBC9BA28F15F}" sibTransId="{E7282709-635F-476A-A7D0-FFDE2F941505}"/>
    <dgm:cxn modelId="{B1A6D1CF-5B35-4BBF-9C3A-50ED4CD1326B}" type="presOf" srcId="{9D954FED-4340-4EF4-AC7C-C55924791368}" destId="{E04B6985-3EE8-4018-BC13-CD63F0F7E8E0}" srcOrd="0" destOrd="0" presId="urn:microsoft.com/office/officeart/2005/8/layout/vList5"/>
    <dgm:cxn modelId="{219000F7-AB1B-41D0-8FFA-7753748E6F10}" srcId="{CD07FBCF-BA50-45C9-A669-F66F7FAA7222}" destId="{9EF3DF5A-0E28-486C-8290-B15DD89B0DCD}" srcOrd="1" destOrd="0" parTransId="{6A3821CA-6700-46FD-8390-44AD274661DA}" sibTransId="{9603E75B-774A-4DAC-B277-6E0B46AA13A7}"/>
    <dgm:cxn modelId="{4CED97F7-B803-471B-B890-2D448C426351}" srcId="{1A23F05D-390A-40C1-B5A2-8798AFC16849}" destId="{8BAD0053-66AC-43B6-9EA4-A75CE460DC4A}" srcOrd="0" destOrd="0" parTransId="{568B77EE-29F4-4310-8EF8-2F651C931811}" sibTransId="{2BE6E74B-DD9F-469D-A8BA-E78F6750865E}"/>
    <dgm:cxn modelId="{40BCC619-E00F-43FD-B176-65B2EA15DA91}" type="presParOf" srcId="{2B5EE618-F384-4A9F-888F-9A3FB01BECBD}" destId="{B5E2212C-E2CA-4B14-8DCA-01A6787D6E68}" srcOrd="0" destOrd="0" presId="urn:microsoft.com/office/officeart/2005/8/layout/vList5"/>
    <dgm:cxn modelId="{23861027-EB88-4412-A356-1EB4005E43F7}" type="presParOf" srcId="{B5E2212C-E2CA-4B14-8DCA-01A6787D6E68}" destId="{B2CB29AA-F6BE-4777-AA0F-E7A1B1BFB253}" srcOrd="0" destOrd="0" presId="urn:microsoft.com/office/officeart/2005/8/layout/vList5"/>
    <dgm:cxn modelId="{A3788DEF-4DCE-4C91-B577-4625494D1BDD}" type="presParOf" srcId="{B5E2212C-E2CA-4B14-8DCA-01A6787D6E68}" destId="{B51A22E7-B1EA-4DCA-BE37-C8B91ED1E4D1}" srcOrd="1" destOrd="0" presId="urn:microsoft.com/office/officeart/2005/8/layout/vList5"/>
    <dgm:cxn modelId="{67190369-6C56-415C-8523-4E3E6E6B4D4A}" type="presParOf" srcId="{2B5EE618-F384-4A9F-888F-9A3FB01BECBD}" destId="{D81C1155-4C51-4411-9A1B-53C63C71A172}" srcOrd="1" destOrd="0" presId="urn:microsoft.com/office/officeart/2005/8/layout/vList5"/>
    <dgm:cxn modelId="{02A89D28-19E8-4B7E-8EC4-882BAC07F866}" type="presParOf" srcId="{2B5EE618-F384-4A9F-888F-9A3FB01BECBD}" destId="{06AC8F0D-69AD-4EF7-9C00-1EF30C0D7688}" srcOrd="2" destOrd="0" presId="urn:microsoft.com/office/officeart/2005/8/layout/vList5"/>
    <dgm:cxn modelId="{30025C41-16A1-4208-A3EC-54677684F1C4}" type="presParOf" srcId="{06AC8F0D-69AD-4EF7-9C00-1EF30C0D7688}" destId="{02C9E55B-98F7-4341-82AC-8F9DADF8B38C}" srcOrd="0" destOrd="0" presId="urn:microsoft.com/office/officeart/2005/8/layout/vList5"/>
    <dgm:cxn modelId="{D1ADB44C-1047-446B-B22B-8107DFE05A86}" type="presParOf" srcId="{06AC8F0D-69AD-4EF7-9C00-1EF30C0D7688}" destId="{526DB364-B718-4188-A6AC-27088991109A}" srcOrd="1" destOrd="0" presId="urn:microsoft.com/office/officeart/2005/8/layout/vList5"/>
    <dgm:cxn modelId="{E57046C4-40DF-47B4-AFA2-4FFF226C5C24}" type="presParOf" srcId="{2B5EE618-F384-4A9F-888F-9A3FB01BECBD}" destId="{6D142F40-4B3E-459E-92F9-EF9F9E25EFAB}" srcOrd="3" destOrd="0" presId="urn:microsoft.com/office/officeart/2005/8/layout/vList5"/>
    <dgm:cxn modelId="{3A305557-ECC2-4176-A35B-2A286BAED742}" type="presParOf" srcId="{2B5EE618-F384-4A9F-888F-9A3FB01BECBD}" destId="{5FDDA8CF-5E34-4E86-8089-FA00B143B3BD}" srcOrd="4" destOrd="0" presId="urn:microsoft.com/office/officeart/2005/8/layout/vList5"/>
    <dgm:cxn modelId="{5C6B6CA9-99EA-4A8E-BF51-7E1073DB433F}" type="presParOf" srcId="{5FDDA8CF-5E34-4E86-8089-FA00B143B3BD}" destId="{3C074238-67AF-4944-909F-F7D0843D5C6B}" srcOrd="0" destOrd="0" presId="urn:microsoft.com/office/officeart/2005/8/layout/vList5"/>
    <dgm:cxn modelId="{7CF76F07-1F59-43C2-AB85-76BFDD242D4C}" type="presParOf" srcId="{5FDDA8CF-5E34-4E86-8089-FA00B143B3BD}" destId="{E236F4AD-E785-4CCF-A774-DEFAED460E99}" srcOrd="1" destOrd="0" presId="urn:microsoft.com/office/officeart/2005/8/layout/vList5"/>
    <dgm:cxn modelId="{6A80CD87-30AF-48DF-80D2-9CAF024FC3AE}" type="presParOf" srcId="{2B5EE618-F384-4A9F-888F-9A3FB01BECBD}" destId="{70549077-301F-4701-8901-99F51131D5F1}" srcOrd="5" destOrd="0" presId="urn:microsoft.com/office/officeart/2005/8/layout/vList5"/>
    <dgm:cxn modelId="{2AAC0F31-3EB8-422C-BF79-D50BED777A36}" type="presParOf" srcId="{2B5EE618-F384-4A9F-888F-9A3FB01BECBD}" destId="{E21EC5A1-7A2C-4E02-92D4-FB70183B5E3E}" srcOrd="6" destOrd="0" presId="urn:microsoft.com/office/officeart/2005/8/layout/vList5"/>
    <dgm:cxn modelId="{42455B25-0EBB-49CC-A973-2FC1F5396B05}" type="presParOf" srcId="{E21EC5A1-7A2C-4E02-92D4-FB70183B5E3E}" destId="{E04B6985-3EE8-4018-BC13-CD63F0F7E8E0}" srcOrd="0" destOrd="0" presId="urn:microsoft.com/office/officeart/2005/8/layout/vList5"/>
    <dgm:cxn modelId="{3FC7B68A-A029-49DE-AB17-CA4C585FD7A9}" type="presParOf" srcId="{E21EC5A1-7A2C-4E02-92D4-FB70183B5E3E}" destId="{26C36D10-0D21-4787-8086-98CB43FA1DF9}"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31092DE-A200-4D23-A14F-88E43D78F0D8}" type="doc">
      <dgm:prSet loTypeId="urn:microsoft.com/office/officeart/2016/7/layout/ChevronBlockProcess" loCatId="process" qsTypeId="urn:microsoft.com/office/officeart/2005/8/quickstyle/simple1" qsCatId="simple" csTypeId="urn:microsoft.com/office/officeart/2005/8/colors/accent1_2" csCatId="accent1"/>
      <dgm:spPr/>
      <dgm:t>
        <a:bodyPr/>
        <a:lstStyle/>
        <a:p>
          <a:endParaRPr lang="en-US"/>
        </a:p>
      </dgm:t>
    </dgm:pt>
    <dgm:pt modelId="{57ACA3CB-E85A-40BA-A8D1-6B3012C7C81F}">
      <dgm:prSet/>
      <dgm:spPr/>
      <dgm:t>
        <a:bodyPr/>
        <a:lstStyle/>
        <a:p>
          <a:r>
            <a:rPr lang="en-US"/>
            <a:t>Join</a:t>
          </a:r>
        </a:p>
      </dgm:t>
    </dgm:pt>
    <dgm:pt modelId="{BAC08A46-4B54-4F86-B592-AD98C8F600E6}" type="parTrans" cxnId="{3A9C9C3A-DCD1-4CE8-B17A-8493E9C4D0A3}">
      <dgm:prSet/>
      <dgm:spPr/>
      <dgm:t>
        <a:bodyPr/>
        <a:lstStyle/>
        <a:p>
          <a:endParaRPr lang="en-US"/>
        </a:p>
      </dgm:t>
    </dgm:pt>
    <dgm:pt modelId="{9D8682D5-7CF3-47EF-A78A-D236189E1696}" type="sibTrans" cxnId="{3A9C9C3A-DCD1-4CE8-B17A-8493E9C4D0A3}">
      <dgm:prSet/>
      <dgm:spPr/>
      <dgm:t>
        <a:bodyPr/>
        <a:lstStyle/>
        <a:p>
          <a:endParaRPr lang="en-US"/>
        </a:p>
      </dgm:t>
    </dgm:pt>
    <dgm:pt modelId="{086D1E44-2160-4649-865C-F2DFE0E86919}">
      <dgm:prSet/>
      <dgm:spPr/>
      <dgm:t>
        <a:bodyPr/>
        <a:lstStyle/>
        <a:p>
          <a:r>
            <a:rPr lang="en-US"/>
            <a:t>You can join us to make a difference and strengthen your community. Here are just a few ways you can participate:</a:t>
          </a:r>
        </a:p>
      </dgm:t>
    </dgm:pt>
    <dgm:pt modelId="{61AE3399-AB5F-4FEE-B3C6-8A4F68EB249B}" type="parTrans" cxnId="{8FA61E58-BA29-4667-9BEB-C8BA8A9DF2AC}">
      <dgm:prSet/>
      <dgm:spPr/>
      <dgm:t>
        <a:bodyPr/>
        <a:lstStyle/>
        <a:p>
          <a:endParaRPr lang="en-US"/>
        </a:p>
      </dgm:t>
    </dgm:pt>
    <dgm:pt modelId="{7CF21AAD-384B-4960-86E5-5C42899300F7}" type="sibTrans" cxnId="{8FA61E58-BA29-4667-9BEB-C8BA8A9DF2AC}">
      <dgm:prSet/>
      <dgm:spPr/>
      <dgm:t>
        <a:bodyPr/>
        <a:lstStyle/>
        <a:p>
          <a:endParaRPr lang="en-US"/>
        </a:p>
      </dgm:t>
    </dgm:pt>
    <dgm:pt modelId="{B521C803-311A-49DA-86DA-453226064F45}">
      <dgm:prSet/>
      <dgm:spPr/>
      <dgm:t>
        <a:bodyPr/>
        <a:lstStyle/>
        <a:p>
          <a:r>
            <a:rPr lang="en-US"/>
            <a:t>Watch</a:t>
          </a:r>
        </a:p>
      </dgm:t>
    </dgm:pt>
    <dgm:pt modelId="{F92E7FF0-03D2-49DE-BE48-2E89F0235393}" type="parTrans" cxnId="{8F30357A-9191-4EF2-BF10-3EA20B9E15A0}">
      <dgm:prSet/>
      <dgm:spPr/>
      <dgm:t>
        <a:bodyPr/>
        <a:lstStyle/>
        <a:p>
          <a:endParaRPr lang="en-US"/>
        </a:p>
      </dgm:t>
    </dgm:pt>
    <dgm:pt modelId="{5661441E-886D-4AFC-A99F-856A34CF4452}" type="sibTrans" cxnId="{8F30357A-9191-4EF2-BF10-3EA20B9E15A0}">
      <dgm:prSet/>
      <dgm:spPr/>
      <dgm:t>
        <a:bodyPr/>
        <a:lstStyle/>
        <a:p>
          <a:endParaRPr lang="en-US"/>
        </a:p>
      </dgm:t>
    </dgm:pt>
    <dgm:pt modelId="{46FB35DC-91E5-46F1-9BFD-C3CC923218A0}">
      <dgm:prSet/>
      <dgm:spPr/>
      <dgm:t>
        <a:bodyPr/>
        <a:lstStyle/>
        <a:p>
          <a:r>
            <a:rPr lang="en-US"/>
            <a:t>Watch National Indigenous Elder Justice Initiative WEAAD videos titled Getting to Know a Native Elder, and A Discussion of Elder Abuse for World Elder Abuse Awareness Day</a:t>
          </a:r>
        </a:p>
      </dgm:t>
    </dgm:pt>
    <dgm:pt modelId="{7BE0B363-501C-4DED-848A-BDC57524AA79}" type="parTrans" cxnId="{AF5D83F5-1898-4688-95D7-8596DFF01568}">
      <dgm:prSet/>
      <dgm:spPr/>
      <dgm:t>
        <a:bodyPr/>
        <a:lstStyle/>
        <a:p>
          <a:endParaRPr lang="en-US"/>
        </a:p>
      </dgm:t>
    </dgm:pt>
    <dgm:pt modelId="{95B28A0E-AB39-49F4-9128-EDBBAB924A32}" type="sibTrans" cxnId="{AF5D83F5-1898-4688-95D7-8596DFF01568}">
      <dgm:prSet/>
      <dgm:spPr/>
      <dgm:t>
        <a:bodyPr/>
        <a:lstStyle/>
        <a:p>
          <a:endParaRPr lang="en-US"/>
        </a:p>
      </dgm:t>
    </dgm:pt>
    <dgm:pt modelId="{D5E98564-09E7-483E-89EC-4073514E088C}">
      <dgm:prSet/>
      <dgm:spPr/>
      <dgm:t>
        <a:bodyPr/>
        <a:lstStyle/>
        <a:p>
          <a:r>
            <a:rPr lang="en-US"/>
            <a:t>Host</a:t>
          </a:r>
        </a:p>
      </dgm:t>
    </dgm:pt>
    <dgm:pt modelId="{14409C08-7C72-4AF7-AF39-957F18B88AE8}" type="parTrans" cxnId="{2032081B-194C-4799-9C8C-9623D5E44A09}">
      <dgm:prSet/>
      <dgm:spPr/>
      <dgm:t>
        <a:bodyPr/>
        <a:lstStyle/>
        <a:p>
          <a:endParaRPr lang="en-US"/>
        </a:p>
      </dgm:t>
    </dgm:pt>
    <dgm:pt modelId="{FF01D75E-5BE9-4A24-A162-51AD09D4DD75}" type="sibTrans" cxnId="{2032081B-194C-4799-9C8C-9623D5E44A09}">
      <dgm:prSet/>
      <dgm:spPr/>
      <dgm:t>
        <a:bodyPr/>
        <a:lstStyle/>
        <a:p>
          <a:endParaRPr lang="en-US"/>
        </a:p>
      </dgm:t>
    </dgm:pt>
    <dgm:pt modelId="{2593301C-364B-4D1A-A216-D8ABA31C7CDC}">
      <dgm:prSet/>
      <dgm:spPr/>
      <dgm:t>
        <a:bodyPr/>
        <a:lstStyle/>
        <a:p>
          <a:r>
            <a:rPr lang="en-US"/>
            <a:t>Host a commemoration event and share your plans on the WEAAD event map</a:t>
          </a:r>
        </a:p>
      </dgm:t>
    </dgm:pt>
    <dgm:pt modelId="{6F204FE2-06A8-4042-B395-71686EEAC365}" type="parTrans" cxnId="{AB250FF0-5BA0-4653-A015-D2349EEEA494}">
      <dgm:prSet/>
      <dgm:spPr/>
      <dgm:t>
        <a:bodyPr/>
        <a:lstStyle/>
        <a:p>
          <a:endParaRPr lang="en-US"/>
        </a:p>
      </dgm:t>
    </dgm:pt>
    <dgm:pt modelId="{AE498521-AC7A-41DF-A1AA-59D55C09E672}" type="sibTrans" cxnId="{AB250FF0-5BA0-4653-A015-D2349EEEA494}">
      <dgm:prSet/>
      <dgm:spPr/>
      <dgm:t>
        <a:bodyPr/>
        <a:lstStyle/>
        <a:p>
          <a:endParaRPr lang="en-US"/>
        </a:p>
      </dgm:t>
    </dgm:pt>
    <dgm:pt modelId="{31A7B71A-EF8C-4FAD-B4E5-C3083AC060AA}">
      <dgm:prSet/>
      <dgm:spPr/>
      <dgm:t>
        <a:bodyPr/>
        <a:lstStyle/>
        <a:p>
          <a:r>
            <a:rPr lang="en-US"/>
            <a:t>Use</a:t>
          </a:r>
        </a:p>
      </dgm:t>
    </dgm:pt>
    <dgm:pt modelId="{1B35D5C7-618A-483C-81C6-D6A93667105C}" type="parTrans" cxnId="{3D259762-5E09-43F0-8786-F8F26BF28D0E}">
      <dgm:prSet/>
      <dgm:spPr/>
      <dgm:t>
        <a:bodyPr/>
        <a:lstStyle/>
        <a:p>
          <a:endParaRPr lang="en-US"/>
        </a:p>
      </dgm:t>
    </dgm:pt>
    <dgm:pt modelId="{099FB002-518E-4F84-988A-9C52AFAF54A7}" type="sibTrans" cxnId="{3D259762-5E09-43F0-8786-F8F26BF28D0E}">
      <dgm:prSet/>
      <dgm:spPr/>
      <dgm:t>
        <a:bodyPr/>
        <a:lstStyle/>
        <a:p>
          <a:endParaRPr lang="en-US"/>
        </a:p>
      </dgm:t>
    </dgm:pt>
    <dgm:pt modelId="{72286AF4-1D9B-4772-87A0-B038FE1673B0}">
      <dgm:prSet/>
      <dgm:spPr/>
      <dgm:t>
        <a:bodyPr/>
        <a:lstStyle/>
        <a:p>
          <a:r>
            <a:rPr lang="en-US"/>
            <a:t>Use #WEAAD in all of your WEAAD social media posts on Facebook and Twitter so that the nation and the world can see your commitment and planned activities</a:t>
          </a:r>
        </a:p>
      </dgm:t>
    </dgm:pt>
    <dgm:pt modelId="{23C2FCD1-4516-476F-929F-FC16E11E2CD4}" type="parTrans" cxnId="{9D20CCEF-7EFF-4232-82A7-1BC7323FC5AC}">
      <dgm:prSet/>
      <dgm:spPr/>
      <dgm:t>
        <a:bodyPr/>
        <a:lstStyle/>
        <a:p>
          <a:endParaRPr lang="en-US"/>
        </a:p>
      </dgm:t>
    </dgm:pt>
    <dgm:pt modelId="{40F0030A-1C7A-4981-A142-0E44F7E0EFD3}" type="sibTrans" cxnId="{9D20CCEF-7EFF-4232-82A7-1BC7323FC5AC}">
      <dgm:prSet/>
      <dgm:spPr/>
      <dgm:t>
        <a:bodyPr/>
        <a:lstStyle/>
        <a:p>
          <a:endParaRPr lang="en-US"/>
        </a:p>
      </dgm:t>
    </dgm:pt>
    <dgm:pt modelId="{22465812-9EF6-455B-A5B9-36D30E30257E}">
      <dgm:prSet/>
      <dgm:spPr/>
      <dgm:t>
        <a:bodyPr/>
        <a:lstStyle/>
        <a:p>
          <a:r>
            <a:rPr lang="en-US"/>
            <a:t>Show</a:t>
          </a:r>
        </a:p>
      </dgm:t>
    </dgm:pt>
    <dgm:pt modelId="{B3CFE9CC-4A0C-4B69-91C1-AC00490F0B7A}" type="parTrans" cxnId="{320EEA4E-BBD8-47F9-81EB-CB15A3FB26BF}">
      <dgm:prSet/>
      <dgm:spPr/>
      <dgm:t>
        <a:bodyPr/>
        <a:lstStyle/>
        <a:p>
          <a:endParaRPr lang="en-US"/>
        </a:p>
      </dgm:t>
    </dgm:pt>
    <dgm:pt modelId="{467A3F5C-9020-4400-9BF9-AF3E9B191A79}" type="sibTrans" cxnId="{320EEA4E-BBD8-47F9-81EB-CB15A3FB26BF}">
      <dgm:prSet/>
      <dgm:spPr/>
      <dgm:t>
        <a:bodyPr/>
        <a:lstStyle/>
        <a:p>
          <a:endParaRPr lang="en-US"/>
        </a:p>
      </dgm:t>
    </dgm:pt>
    <dgm:pt modelId="{974B1EFA-EEDD-4304-98D8-C515DFB7B11A}">
      <dgm:prSet/>
      <dgm:spPr/>
      <dgm:t>
        <a:bodyPr/>
        <a:lstStyle/>
        <a:p>
          <a:r>
            <a:rPr lang="en-US"/>
            <a:t>Show your support by using this WEAAD Zoom background</a:t>
          </a:r>
        </a:p>
      </dgm:t>
    </dgm:pt>
    <dgm:pt modelId="{066930B2-4BB0-452C-B5AD-1C3B178C52F0}" type="parTrans" cxnId="{2703CA3A-769B-433C-B182-0AA0FDD03494}">
      <dgm:prSet/>
      <dgm:spPr/>
      <dgm:t>
        <a:bodyPr/>
        <a:lstStyle/>
        <a:p>
          <a:endParaRPr lang="en-US"/>
        </a:p>
      </dgm:t>
    </dgm:pt>
    <dgm:pt modelId="{A735CE19-B6F6-4D7E-BB09-0FB7A5181B87}" type="sibTrans" cxnId="{2703CA3A-769B-433C-B182-0AA0FDD03494}">
      <dgm:prSet/>
      <dgm:spPr/>
      <dgm:t>
        <a:bodyPr/>
        <a:lstStyle/>
        <a:p>
          <a:endParaRPr lang="en-US"/>
        </a:p>
      </dgm:t>
    </dgm:pt>
    <dgm:pt modelId="{D195733C-435F-44B1-BC56-445093B9E96E}">
      <dgm:prSet/>
      <dgm:spPr/>
      <dgm:t>
        <a:bodyPr/>
        <a:lstStyle/>
        <a:p>
          <a:r>
            <a:rPr lang="en-US"/>
            <a:t>Listen</a:t>
          </a:r>
        </a:p>
      </dgm:t>
    </dgm:pt>
    <dgm:pt modelId="{AEA93510-815B-4E61-B773-1F4D3CF68BC7}" type="parTrans" cxnId="{E1643D1A-49A0-4A1A-81BF-A6BA93AA11B7}">
      <dgm:prSet/>
      <dgm:spPr/>
      <dgm:t>
        <a:bodyPr/>
        <a:lstStyle/>
        <a:p>
          <a:endParaRPr lang="en-US"/>
        </a:p>
      </dgm:t>
    </dgm:pt>
    <dgm:pt modelId="{FB358841-90CC-459E-B146-D5093D9F4FF4}" type="sibTrans" cxnId="{E1643D1A-49A0-4A1A-81BF-A6BA93AA11B7}">
      <dgm:prSet/>
      <dgm:spPr/>
      <dgm:t>
        <a:bodyPr/>
        <a:lstStyle/>
        <a:p>
          <a:endParaRPr lang="en-US"/>
        </a:p>
      </dgm:t>
    </dgm:pt>
    <dgm:pt modelId="{EBA7F5FF-F984-4646-9953-C7494A933E20}">
      <dgm:prSet/>
      <dgm:spPr/>
      <dgm:t>
        <a:bodyPr/>
        <a:lstStyle/>
        <a:p>
          <a:r>
            <a:rPr lang="en-US" dirty="0"/>
            <a:t>Listen to a WEAAD podcast titled Lifting Up the Voices of Older Survivors: Sharing Strength &amp; Resiliency Through Story</a:t>
          </a:r>
        </a:p>
      </dgm:t>
    </dgm:pt>
    <dgm:pt modelId="{1F35B2C5-078D-447B-8B7C-8D31C3DE7583}" type="parTrans" cxnId="{4A7FCE83-57C7-456E-8A69-B78ADA257989}">
      <dgm:prSet/>
      <dgm:spPr/>
      <dgm:t>
        <a:bodyPr/>
        <a:lstStyle/>
        <a:p>
          <a:endParaRPr lang="en-US"/>
        </a:p>
      </dgm:t>
    </dgm:pt>
    <dgm:pt modelId="{C099551F-0D50-4C91-B16C-5993F3D60DE0}" type="sibTrans" cxnId="{4A7FCE83-57C7-456E-8A69-B78ADA257989}">
      <dgm:prSet/>
      <dgm:spPr/>
      <dgm:t>
        <a:bodyPr/>
        <a:lstStyle/>
        <a:p>
          <a:endParaRPr lang="en-US"/>
        </a:p>
      </dgm:t>
    </dgm:pt>
    <dgm:pt modelId="{3A3BF0B3-E487-40A3-9BA7-5C3857F996DD}">
      <dgm:prSet/>
      <dgm:spPr/>
      <dgm:t>
        <a:bodyPr/>
        <a:lstStyle/>
        <a:p>
          <a:r>
            <a:rPr lang="en-US"/>
            <a:t>Learn</a:t>
          </a:r>
        </a:p>
      </dgm:t>
    </dgm:pt>
    <dgm:pt modelId="{298B8BAD-FF17-4B2A-A36D-E1B1BF43976D}" type="parTrans" cxnId="{BF3D4374-D423-4AF1-BCA8-DDCC59FD3438}">
      <dgm:prSet/>
      <dgm:spPr/>
      <dgm:t>
        <a:bodyPr/>
        <a:lstStyle/>
        <a:p>
          <a:endParaRPr lang="en-US"/>
        </a:p>
      </dgm:t>
    </dgm:pt>
    <dgm:pt modelId="{D7B4B838-71CA-4B14-BB1C-8F3D095C82A8}" type="sibTrans" cxnId="{BF3D4374-D423-4AF1-BCA8-DDCC59FD3438}">
      <dgm:prSet/>
      <dgm:spPr/>
      <dgm:t>
        <a:bodyPr/>
        <a:lstStyle/>
        <a:p>
          <a:endParaRPr lang="en-US"/>
        </a:p>
      </dgm:t>
    </dgm:pt>
    <dgm:pt modelId="{62487AF8-7A95-4AF7-82F4-3FA8B2EAD317}">
      <dgm:prSet/>
      <dgm:spPr/>
      <dgm:t>
        <a:bodyPr/>
        <a:lstStyle/>
        <a:p>
          <a:r>
            <a:rPr lang="en-US"/>
            <a:t>Learn more about WEAAD by playing WEAAD Bingo</a:t>
          </a:r>
        </a:p>
      </dgm:t>
    </dgm:pt>
    <dgm:pt modelId="{82A877EB-FF12-4263-BE4B-4427ECA8431E}" type="parTrans" cxnId="{93E5EC99-D9EF-43B9-9754-0FA4166BD4A3}">
      <dgm:prSet/>
      <dgm:spPr/>
      <dgm:t>
        <a:bodyPr/>
        <a:lstStyle/>
        <a:p>
          <a:endParaRPr lang="en-US"/>
        </a:p>
      </dgm:t>
    </dgm:pt>
    <dgm:pt modelId="{E87FB37B-C888-4277-B680-700FDE775AB2}" type="sibTrans" cxnId="{93E5EC99-D9EF-43B9-9754-0FA4166BD4A3}">
      <dgm:prSet/>
      <dgm:spPr/>
      <dgm:t>
        <a:bodyPr/>
        <a:lstStyle/>
        <a:p>
          <a:endParaRPr lang="en-US"/>
        </a:p>
      </dgm:t>
    </dgm:pt>
    <dgm:pt modelId="{F30697B9-B76E-4E1C-A9E5-188A790026D9}" type="pres">
      <dgm:prSet presAssocID="{331092DE-A200-4D23-A14F-88E43D78F0D8}" presName="Name0" presStyleCnt="0">
        <dgm:presLayoutVars>
          <dgm:dir/>
          <dgm:animLvl val="lvl"/>
          <dgm:resizeHandles val="exact"/>
        </dgm:presLayoutVars>
      </dgm:prSet>
      <dgm:spPr/>
    </dgm:pt>
    <dgm:pt modelId="{70E4D3CA-83E6-43B5-88D2-6AAD7F06F06A}" type="pres">
      <dgm:prSet presAssocID="{57ACA3CB-E85A-40BA-A8D1-6B3012C7C81F}" presName="composite" presStyleCnt="0"/>
      <dgm:spPr/>
    </dgm:pt>
    <dgm:pt modelId="{CBBEA33B-A941-4A5F-A934-0BEF2316764C}" type="pres">
      <dgm:prSet presAssocID="{57ACA3CB-E85A-40BA-A8D1-6B3012C7C81F}" presName="parTx" presStyleLbl="alignNode1" presStyleIdx="0" presStyleCnt="7">
        <dgm:presLayoutVars>
          <dgm:chMax val="0"/>
          <dgm:chPref val="0"/>
        </dgm:presLayoutVars>
      </dgm:prSet>
      <dgm:spPr/>
    </dgm:pt>
    <dgm:pt modelId="{9090B3FA-F7EA-4075-B775-3B993D116456}" type="pres">
      <dgm:prSet presAssocID="{57ACA3CB-E85A-40BA-A8D1-6B3012C7C81F}" presName="desTx" presStyleLbl="alignAccFollowNode1" presStyleIdx="0" presStyleCnt="7">
        <dgm:presLayoutVars/>
      </dgm:prSet>
      <dgm:spPr/>
    </dgm:pt>
    <dgm:pt modelId="{6B8A0B0B-238A-48FF-9DD2-B3FFAC37A89E}" type="pres">
      <dgm:prSet presAssocID="{9D8682D5-7CF3-47EF-A78A-D236189E1696}" presName="space" presStyleCnt="0"/>
      <dgm:spPr/>
    </dgm:pt>
    <dgm:pt modelId="{38576038-84C3-4851-8613-0612AA3EAD02}" type="pres">
      <dgm:prSet presAssocID="{B521C803-311A-49DA-86DA-453226064F45}" presName="composite" presStyleCnt="0"/>
      <dgm:spPr/>
    </dgm:pt>
    <dgm:pt modelId="{0C211F87-78D7-41AE-AB84-973226619558}" type="pres">
      <dgm:prSet presAssocID="{B521C803-311A-49DA-86DA-453226064F45}" presName="parTx" presStyleLbl="alignNode1" presStyleIdx="1" presStyleCnt="7">
        <dgm:presLayoutVars>
          <dgm:chMax val="0"/>
          <dgm:chPref val="0"/>
        </dgm:presLayoutVars>
      </dgm:prSet>
      <dgm:spPr/>
    </dgm:pt>
    <dgm:pt modelId="{69AE5597-B294-4626-8BCE-2C19B6553004}" type="pres">
      <dgm:prSet presAssocID="{B521C803-311A-49DA-86DA-453226064F45}" presName="desTx" presStyleLbl="alignAccFollowNode1" presStyleIdx="1" presStyleCnt="7">
        <dgm:presLayoutVars/>
      </dgm:prSet>
      <dgm:spPr/>
    </dgm:pt>
    <dgm:pt modelId="{EDE85C5D-2DEA-4871-B532-0FAA3D3D083F}" type="pres">
      <dgm:prSet presAssocID="{5661441E-886D-4AFC-A99F-856A34CF4452}" presName="space" presStyleCnt="0"/>
      <dgm:spPr/>
    </dgm:pt>
    <dgm:pt modelId="{B884D363-E0A6-416B-8223-6C9097ECD95F}" type="pres">
      <dgm:prSet presAssocID="{D5E98564-09E7-483E-89EC-4073514E088C}" presName="composite" presStyleCnt="0"/>
      <dgm:spPr/>
    </dgm:pt>
    <dgm:pt modelId="{E2AC44A1-4F81-4FC6-B9AB-960A9D9866CB}" type="pres">
      <dgm:prSet presAssocID="{D5E98564-09E7-483E-89EC-4073514E088C}" presName="parTx" presStyleLbl="alignNode1" presStyleIdx="2" presStyleCnt="7">
        <dgm:presLayoutVars>
          <dgm:chMax val="0"/>
          <dgm:chPref val="0"/>
        </dgm:presLayoutVars>
      </dgm:prSet>
      <dgm:spPr/>
    </dgm:pt>
    <dgm:pt modelId="{F1B7771A-27D7-4F30-B0A1-31727977D8E2}" type="pres">
      <dgm:prSet presAssocID="{D5E98564-09E7-483E-89EC-4073514E088C}" presName="desTx" presStyleLbl="alignAccFollowNode1" presStyleIdx="2" presStyleCnt="7">
        <dgm:presLayoutVars/>
      </dgm:prSet>
      <dgm:spPr/>
    </dgm:pt>
    <dgm:pt modelId="{37D191D4-4A15-4878-B5EB-B40960A3F034}" type="pres">
      <dgm:prSet presAssocID="{FF01D75E-5BE9-4A24-A162-51AD09D4DD75}" presName="space" presStyleCnt="0"/>
      <dgm:spPr/>
    </dgm:pt>
    <dgm:pt modelId="{446496D2-9E89-4F42-8ED2-138506D32E0A}" type="pres">
      <dgm:prSet presAssocID="{31A7B71A-EF8C-4FAD-B4E5-C3083AC060AA}" presName="composite" presStyleCnt="0"/>
      <dgm:spPr/>
    </dgm:pt>
    <dgm:pt modelId="{E8F28EDE-F08A-4E59-9782-0DD635BFF54C}" type="pres">
      <dgm:prSet presAssocID="{31A7B71A-EF8C-4FAD-B4E5-C3083AC060AA}" presName="parTx" presStyleLbl="alignNode1" presStyleIdx="3" presStyleCnt="7">
        <dgm:presLayoutVars>
          <dgm:chMax val="0"/>
          <dgm:chPref val="0"/>
        </dgm:presLayoutVars>
      </dgm:prSet>
      <dgm:spPr/>
    </dgm:pt>
    <dgm:pt modelId="{7FE4A104-DB45-4B4B-B6E4-7AFDA2630A9A}" type="pres">
      <dgm:prSet presAssocID="{31A7B71A-EF8C-4FAD-B4E5-C3083AC060AA}" presName="desTx" presStyleLbl="alignAccFollowNode1" presStyleIdx="3" presStyleCnt="7">
        <dgm:presLayoutVars/>
      </dgm:prSet>
      <dgm:spPr/>
    </dgm:pt>
    <dgm:pt modelId="{897A589E-ED2B-4F04-9B8D-1910E4B3DA09}" type="pres">
      <dgm:prSet presAssocID="{099FB002-518E-4F84-988A-9C52AFAF54A7}" presName="space" presStyleCnt="0"/>
      <dgm:spPr/>
    </dgm:pt>
    <dgm:pt modelId="{F0A1FCC0-7515-4ED8-93FE-F0994A68733F}" type="pres">
      <dgm:prSet presAssocID="{22465812-9EF6-455B-A5B9-36D30E30257E}" presName="composite" presStyleCnt="0"/>
      <dgm:spPr/>
    </dgm:pt>
    <dgm:pt modelId="{142CC266-E310-482E-BF85-928C54E69814}" type="pres">
      <dgm:prSet presAssocID="{22465812-9EF6-455B-A5B9-36D30E30257E}" presName="parTx" presStyleLbl="alignNode1" presStyleIdx="4" presStyleCnt="7">
        <dgm:presLayoutVars>
          <dgm:chMax val="0"/>
          <dgm:chPref val="0"/>
        </dgm:presLayoutVars>
      </dgm:prSet>
      <dgm:spPr/>
    </dgm:pt>
    <dgm:pt modelId="{DB9BA7AF-68BA-44E7-9AD9-F01D3AA51895}" type="pres">
      <dgm:prSet presAssocID="{22465812-9EF6-455B-A5B9-36D30E30257E}" presName="desTx" presStyleLbl="alignAccFollowNode1" presStyleIdx="4" presStyleCnt="7">
        <dgm:presLayoutVars/>
      </dgm:prSet>
      <dgm:spPr/>
    </dgm:pt>
    <dgm:pt modelId="{77B255C6-1B58-49C3-BD2C-CD739779A896}" type="pres">
      <dgm:prSet presAssocID="{467A3F5C-9020-4400-9BF9-AF3E9B191A79}" presName="space" presStyleCnt="0"/>
      <dgm:spPr/>
    </dgm:pt>
    <dgm:pt modelId="{68095300-E96C-43AD-B928-330223F990CC}" type="pres">
      <dgm:prSet presAssocID="{D195733C-435F-44B1-BC56-445093B9E96E}" presName="composite" presStyleCnt="0"/>
      <dgm:spPr/>
    </dgm:pt>
    <dgm:pt modelId="{FEE17213-6506-46E0-8996-5E43FDC6DD0B}" type="pres">
      <dgm:prSet presAssocID="{D195733C-435F-44B1-BC56-445093B9E96E}" presName="parTx" presStyleLbl="alignNode1" presStyleIdx="5" presStyleCnt="7">
        <dgm:presLayoutVars>
          <dgm:chMax val="0"/>
          <dgm:chPref val="0"/>
        </dgm:presLayoutVars>
      </dgm:prSet>
      <dgm:spPr/>
    </dgm:pt>
    <dgm:pt modelId="{F5A071EC-E091-425C-A86B-42103D8F9632}" type="pres">
      <dgm:prSet presAssocID="{D195733C-435F-44B1-BC56-445093B9E96E}" presName="desTx" presStyleLbl="alignAccFollowNode1" presStyleIdx="5" presStyleCnt="7">
        <dgm:presLayoutVars/>
      </dgm:prSet>
      <dgm:spPr/>
    </dgm:pt>
    <dgm:pt modelId="{FC50975C-BD4C-47A7-9288-9C84E8307EFB}" type="pres">
      <dgm:prSet presAssocID="{FB358841-90CC-459E-B146-D5093D9F4FF4}" presName="space" presStyleCnt="0"/>
      <dgm:spPr/>
    </dgm:pt>
    <dgm:pt modelId="{E629C279-58BA-459A-8C16-AA5A56ADA92D}" type="pres">
      <dgm:prSet presAssocID="{3A3BF0B3-E487-40A3-9BA7-5C3857F996DD}" presName="composite" presStyleCnt="0"/>
      <dgm:spPr/>
    </dgm:pt>
    <dgm:pt modelId="{9DC1D37A-523C-4D76-B831-AC265BA9EC10}" type="pres">
      <dgm:prSet presAssocID="{3A3BF0B3-E487-40A3-9BA7-5C3857F996DD}" presName="parTx" presStyleLbl="alignNode1" presStyleIdx="6" presStyleCnt="7">
        <dgm:presLayoutVars>
          <dgm:chMax val="0"/>
          <dgm:chPref val="0"/>
        </dgm:presLayoutVars>
      </dgm:prSet>
      <dgm:spPr/>
    </dgm:pt>
    <dgm:pt modelId="{930D2390-1290-457B-BF29-375758281268}" type="pres">
      <dgm:prSet presAssocID="{3A3BF0B3-E487-40A3-9BA7-5C3857F996DD}" presName="desTx" presStyleLbl="alignAccFollowNode1" presStyleIdx="6" presStyleCnt="7">
        <dgm:presLayoutVars/>
      </dgm:prSet>
      <dgm:spPr/>
    </dgm:pt>
  </dgm:ptLst>
  <dgm:cxnLst>
    <dgm:cxn modelId="{F64D3801-0FDF-4E01-8A03-B343C2CFF588}" type="presOf" srcId="{22465812-9EF6-455B-A5B9-36D30E30257E}" destId="{142CC266-E310-482E-BF85-928C54E69814}" srcOrd="0" destOrd="0" presId="urn:microsoft.com/office/officeart/2016/7/layout/ChevronBlockProcess"/>
    <dgm:cxn modelId="{72D2BF03-2812-4EBA-8881-38FF931D23B2}" type="presOf" srcId="{331092DE-A200-4D23-A14F-88E43D78F0D8}" destId="{F30697B9-B76E-4E1C-A9E5-188A790026D9}" srcOrd="0" destOrd="0" presId="urn:microsoft.com/office/officeart/2016/7/layout/ChevronBlockProcess"/>
    <dgm:cxn modelId="{2339480A-A9B3-4956-ACF5-EBD0F8997CE4}" type="presOf" srcId="{72286AF4-1D9B-4772-87A0-B038FE1673B0}" destId="{7FE4A104-DB45-4B4B-B6E4-7AFDA2630A9A}" srcOrd="0" destOrd="0" presId="urn:microsoft.com/office/officeart/2016/7/layout/ChevronBlockProcess"/>
    <dgm:cxn modelId="{E1643D1A-49A0-4A1A-81BF-A6BA93AA11B7}" srcId="{331092DE-A200-4D23-A14F-88E43D78F0D8}" destId="{D195733C-435F-44B1-BC56-445093B9E96E}" srcOrd="5" destOrd="0" parTransId="{AEA93510-815B-4E61-B773-1F4D3CF68BC7}" sibTransId="{FB358841-90CC-459E-B146-D5093D9F4FF4}"/>
    <dgm:cxn modelId="{2032081B-194C-4799-9C8C-9623D5E44A09}" srcId="{331092DE-A200-4D23-A14F-88E43D78F0D8}" destId="{D5E98564-09E7-483E-89EC-4073514E088C}" srcOrd="2" destOrd="0" parTransId="{14409C08-7C72-4AF7-AF39-957F18B88AE8}" sibTransId="{FF01D75E-5BE9-4A24-A162-51AD09D4DD75}"/>
    <dgm:cxn modelId="{F03D161D-A7F0-4502-A7CB-7EE8A7F1AB2B}" type="presOf" srcId="{62487AF8-7A95-4AF7-82F4-3FA8B2EAD317}" destId="{930D2390-1290-457B-BF29-375758281268}" srcOrd="0" destOrd="0" presId="urn:microsoft.com/office/officeart/2016/7/layout/ChevronBlockProcess"/>
    <dgm:cxn modelId="{A15FD81D-93B7-4A8D-AB8D-CB24B9112BBD}" type="presOf" srcId="{EBA7F5FF-F984-4646-9953-C7494A933E20}" destId="{F5A071EC-E091-425C-A86B-42103D8F9632}" srcOrd="0" destOrd="0" presId="urn:microsoft.com/office/officeart/2016/7/layout/ChevronBlockProcess"/>
    <dgm:cxn modelId="{E760DB28-26D8-4446-82DF-3A752C36A739}" type="presOf" srcId="{46FB35DC-91E5-46F1-9BFD-C3CC923218A0}" destId="{69AE5597-B294-4626-8BCE-2C19B6553004}" srcOrd="0" destOrd="0" presId="urn:microsoft.com/office/officeart/2016/7/layout/ChevronBlockProcess"/>
    <dgm:cxn modelId="{3A9C9C3A-DCD1-4CE8-B17A-8493E9C4D0A3}" srcId="{331092DE-A200-4D23-A14F-88E43D78F0D8}" destId="{57ACA3CB-E85A-40BA-A8D1-6B3012C7C81F}" srcOrd="0" destOrd="0" parTransId="{BAC08A46-4B54-4F86-B592-AD98C8F600E6}" sibTransId="{9D8682D5-7CF3-47EF-A78A-D236189E1696}"/>
    <dgm:cxn modelId="{2703CA3A-769B-433C-B182-0AA0FDD03494}" srcId="{22465812-9EF6-455B-A5B9-36D30E30257E}" destId="{974B1EFA-EEDD-4304-98D8-C515DFB7B11A}" srcOrd="0" destOrd="0" parTransId="{066930B2-4BB0-452C-B5AD-1C3B178C52F0}" sibTransId="{A735CE19-B6F6-4D7E-BB09-0FB7A5181B87}"/>
    <dgm:cxn modelId="{3D259762-5E09-43F0-8786-F8F26BF28D0E}" srcId="{331092DE-A200-4D23-A14F-88E43D78F0D8}" destId="{31A7B71A-EF8C-4FAD-B4E5-C3083AC060AA}" srcOrd="3" destOrd="0" parTransId="{1B35D5C7-618A-483C-81C6-D6A93667105C}" sibTransId="{099FB002-518E-4F84-988A-9C52AFAF54A7}"/>
    <dgm:cxn modelId="{320EEA4E-BBD8-47F9-81EB-CB15A3FB26BF}" srcId="{331092DE-A200-4D23-A14F-88E43D78F0D8}" destId="{22465812-9EF6-455B-A5B9-36D30E30257E}" srcOrd="4" destOrd="0" parTransId="{B3CFE9CC-4A0C-4B69-91C1-AC00490F0B7A}" sibTransId="{467A3F5C-9020-4400-9BF9-AF3E9B191A79}"/>
    <dgm:cxn modelId="{BF3D4374-D423-4AF1-BCA8-DDCC59FD3438}" srcId="{331092DE-A200-4D23-A14F-88E43D78F0D8}" destId="{3A3BF0B3-E487-40A3-9BA7-5C3857F996DD}" srcOrd="6" destOrd="0" parTransId="{298B8BAD-FF17-4B2A-A36D-E1B1BF43976D}" sibTransId="{D7B4B838-71CA-4B14-BB1C-8F3D095C82A8}"/>
    <dgm:cxn modelId="{C845C656-EFCF-4EE4-8F8D-A3EBC6292D6C}" type="presOf" srcId="{D195733C-435F-44B1-BC56-445093B9E96E}" destId="{FEE17213-6506-46E0-8996-5E43FDC6DD0B}" srcOrd="0" destOrd="0" presId="urn:microsoft.com/office/officeart/2016/7/layout/ChevronBlockProcess"/>
    <dgm:cxn modelId="{8FA61E58-BA29-4667-9BEB-C8BA8A9DF2AC}" srcId="{57ACA3CB-E85A-40BA-A8D1-6B3012C7C81F}" destId="{086D1E44-2160-4649-865C-F2DFE0E86919}" srcOrd="0" destOrd="0" parTransId="{61AE3399-AB5F-4FEE-B3C6-8A4F68EB249B}" sibTransId="{7CF21AAD-384B-4960-86E5-5C42899300F7}"/>
    <dgm:cxn modelId="{39576959-AD79-450D-A278-9B54F33C8FA3}" type="presOf" srcId="{D5E98564-09E7-483E-89EC-4073514E088C}" destId="{E2AC44A1-4F81-4FC6-B9AB-960A9D9866CB}" srcOrd="0" destOrd="0" presId="urn:microsoft.com/office/officeart/2016/7/layout/ChevronBlockProcess"/>
    <dgm:cxn modelId="{8F30357A-9191-4EF2-BF10-3EA20B9E15A0}" srcId="{331092DE-A200-4D23-A14F-88E43D78F0D8}" destId="{B521C803-311A-49DA-86DA-453226064F45}" srcOrd="1" destOrd="0" parTransId="{F92E7FF0-03D2-49DE-BE48-2E89F0235393}" sibTransId="{5661441E-886D-4AFC-A99F-856A34CF4452}"/>
    <dgm:cxn modelId="{4A7FCE83-57C7-456E-8A69-B78ADA257989}" srcId="{D195733C-435F-44B1-BC56-445093B9E96E}" destId="{EBA7F5FF-F984-4646-9953-C7494A933E20}" srcOrd="0" destOrd="0" parTransId="{1F35B2C5-078D-447B-8B7C-8D31C3DE7583}" sibTransId="{C099551F-0D50-4C91-B16C-5993F3D60DE0}"/>
    <dgm:cxn modelId="{93E5EC99-D9EF-43B9-9754-0FA4166BD4A3}" srcId="{3A3BF0B3-E487-40A3-9BA7-5C3857F996DD}" destId="{62487AF8-7A95-4AF7-82F4-3FA8B2EAD317}" srcOrd="0" destOrd="0" parTransId="{82A877EB-FF12-4263-BE4B-4427ECA8431E}" sibTransId="{E87FB37B-C888-4277-B680-700FDE775AB2}"/>
    <dgm:cxn modelId="{5A55CEB6-2152-4B5A-B062-C1F952B4DBED}" type="presOf" srcId="{B521C803-311A-49DA-86DA-453226064F45}" destId="{0C211F87-78D7-41AE-AB84-973226619558}" srcOrd="0" destOrd="0" presId="urn:microsoft.com/office/officeart/2016/7/layout/ChevronBlockProcess"/>
    <dgm:cxn modelId="{5C6B0FBF-D04D-4612-A841-E022D6301EEE}" type="presOf" srcId="{974B1EFA-EEDD-4304-98D8-C515DFB7B11A}" destId="{DB9BA7AF-68BA-44E7-9AD9-F01D3AA51895}" srcOrd="0" destOrd="0" presId="urn:microsoft.com/office/officeart/2016/7/layout/ChevronBlockProcess"/>
    <dgm:cxn modelId="{835038CC-150C-494F-B504-FF8DD67DAD08}" type="presOf" srcId="{086D1E44-2160-4649-865C-F2DFE0E86919}" destId="{9090B3FA-F7EA-4075-B775-3B993D116456}" srcOrd="0" destOrd="0" presId="urn:microsoft.com/office/officeart/2016/7/layout/ChevronBlockProcess"/>
    <dgm:cxn modelId="{78CCD6D5-6162-4141-A230-6597D1B00A90}" type="presOf" srcId="{3A3BF0B3-E487-40A3-9BA7-5C3857F996DD}" destId="{9DC1D37A-523C-4D76-B831-AC265BA9EC10}" srcOrd="0" destOrd="0" presId="urn:microsoft.com/office/officeart/2016/7/layout/ChevronBlockProcess"/>
    <dgm:cxn modelId="{7D0814E7-FBB0-46CD-BBAD-3098590AF22C}" type="presOf" srcId="{2593301C-364B-4D1A-A216-D8ABA31C7CDC}" destId="{F1B7771A-27D7-4F30-B0A1-31727977D8E2}" srcOrd="0" destOrd="0" presId="urn:microsoft.com/office/officeart/2016/7/layout/ChevronBlockProcess"/>
    <dgm:cxn modelId="{9D20CCEF-7EFF-4232-82A7-1BC7323FC5AC}" srcId="{31A7B71A-EF8C-4FAD-B4E5-C3083AC060AA}" destId="{72286AF4-1D9B-4772-87A0-B038FE1673B0}" srcOrd="0" destOrd="0" parTransId="{23C2FCD1-4516-476F-929F-FC16E11E2CD4}" sibTransId="{40F0030A-1C7A-4981-A142-0E44F7E0EFD3}"/>
    <dgm:cxn modelId="{AB250FF0-5BA0-4653-A015-D2349EEEA494}" srcId="{D5E98564-09E7-483E-89EC-4073514E088C}" destId="{2593301C-364B-4D1A-A216-D8ABA31C7CDC}" srcOrd="0" destOrd="0" parTransId="{6F204FE2-06A8-4042-B395-71686EEAC365}" sibTransId="{AE498521-AC7A-41DF-A1AA-59D55C09E672}"/>
    <dgm:cxn modelId="{1DA37BF5-7B4E-4D2D-A072-545D7E4E61F4}" type="presOf" srcId="{57ACA3CB-E85A-40BA-A8D1-6B3012C7C81F}" destId="{CBBEA33B-A941-4A5F-A934-0BEF2316764C}" srcOrd="0" destOrd="0" presId="urn:microsoft.com/office/officeart/2016/7/layout/ChevronBlockProcess"/>
    <dgm:cxn modelId="{AF5D83F5-1898-4688-95D7-8596DFF01568}" srcId="{B521C803-311A-49DA-86DA-453226064F45}" destId="{46FB35DC-91E5-46F1-9BFD-C3CC923218A0}" srcOrd="0" destOrd="0" parTransId="{7BE0B363-501C-4DED-848A-BDC57524AA79}" sibTransId="{95B28A0E-AB39-49F4-9128-EDBBAB924A32}"/>
    <dgm:cxn modelId="{812889F9-57B3-49E2-85C8-E9A49DBF88A7}" type="presOf" srcId="{31A7B71A-EF8C-4FAD-B4E5-C3083AC060AA}" destId="{E8F28EDE-F08A-4E59-9782-0DD635BFF54C}" srcOrd="0" destOrd="0" presId="urn:microsoft.com/office/officeart/2016/7/layout/ChevronBlockProcess"/>
    <dgm:cxn modelId="{C5699E09-1578-49AF-940D-6BAB5B3E22AC}" type="presParOf" srcId="{F30697B9-B76E-4E1C-A9E5-188A790026D9}" destId="{70E4D3CA-83E6-43B5-88D2-6AAD7F06F06A}" srcOrd="0" destOrd="0" presId="urn:microsoft.com/office/officeart/2016/7/layout/ChevronBlockProcess"/>
    <dgm:cxn modelId="{D65413F7-2174-4C70-BD00-1AF61D9CB747}" type="presParOf" srcId="{70E4D3CA-83E6-43B5-88D2-6AAD7F06F06A}" destId="{CBBEA33B-A941-4A5F-A934-0BEF2316764C}" srcOrd="0" destOrd="0" presId="urn:microsoft.com/office/officeart/2016/7/layout/ChevronBlockProcess"/>
    <dgm:cxn modelId="{DE93C6BF-F6B2-4EF3-B3F7-1FABAB2E5186}" type="presParOf" srcId="{70E4D3CA-83E6-43B5-88D2-6AAD7F06F06A}" destId="{9090B3FA-F7EA-4075-B775-3B993D116456}" srcOrd="1" destOrd="0" presId="urn:microsoft.com/office/officeart/2016/7/layout/ChevronBlockProcess"/>
    <dgm:cxn modelId="{91425B07-CCAC-4E99-A6A3-0D40151DDECE}" type="presParOf" srcId="{F30697B9-B76E-4E1C-A9E5-188A790026D9}" destId="{6B8A0B0B-238A-48FF-9DD2-B3FFAC37A89E}" srcOrd="1" destOrd="0" presId="urn:microsoft.com/office/officeart/2016/7/layout/ChevronBlockProcess"/>
    <dgm:cxn modelId="{A433EFE2-A1DD-44CD-81BA-5E346D535535}" type="presParOf" srcId="{F30697B9-B76E-4E1C-A9E5-188A790026D9}" destId="{38576038-84C3-4851-8613-0612AA3EAD02}" srcOrd="2" destOrd="0" presId="urn:microsoft.com/office/officeart/2016/7/layout/ChevronBlockProcess"/>
    <dgm:cxn modelId="{557B1E25-2BB5-46AD-9C1F-58D255E38FDA}" type="presParOf" srcId="{38576038-84C3-4851-8613-0612AA3EAD02}" destId="{0C211F87-78D7-41AE-AB84-973226619558}" srcOrd="0" destOrd="0" presId="urn:microsoft.com/office/officeart/2016/7/layout/ChevronBlockProcess"/>
    <dgm:cxn modelId="{5BE6C4CE-8C59-4636-9B62-011D52BA3638}" type="presParOf" srcId="{38576038-84C3-4851-8613-0612AA3EAD02}" destId="{69AE5597-B294-4626-8BCE-2C19B6553004}" srcOrd="1" destOrd="0" presId="urn:microsoft.com/office/officeart/2016/7/layout/ChevronBlockProcess"/>
    <dgm:cxn modelId="{6C97FC5E-098B-463B-A53B-FD02CF690D88}" type="presParOf" srcId="{F30697B9-B76E-4E1C-A9E5-188A790026D9}" destId="{EDE85C5D-2DEA-4871-B532-0FAA3D3D083F}" srcOrd="3" destOrd="0" presId="urn:microsoft.com/office/officeart/2016/7/layout/ChevronBlockProcess"/>
    <dgm:cxn modelId="{823262B8-C639-4533-8A3E-F5556388DB60}" type="presParOf" srcId="{F30697B9-B76E-4E1C-A9E5-188A790026D9}" destId="{B884D363-E0A6-416B-8223-6C9097ECD95F}" srcOrd="4" destOrd="0" presId="urn:microsoft.com/office/officeart/2016/7/layout/ChevronBlockProcess"/>
    <dgm:cxn modelId="{4AC9C6EA-72DF-4F25-8B8A-5B542C23DAB3}" type="presParOf" srcId="{B884D363-E0A6-416B-8223-6C9097ECD95F}" destId="{E2AC44A1-4F81-4FC6-B9AB-960A9D9866CB}" srcOrd="0" destOrd="0" presId="urn:microsoft.com/office/officeart/2016/7/layout/ChevronBlockProcess"/>
    <dgm:cxn modelId="{090EA21D-E740-4D69-A97B-96AD3331012D}" type="presParOf" srcId="{B884D363-E0A6-416B-8223-6C9097ECD95F}" destId="{F1B7771A-27D7-4F30-B0A1-31727977D8E2}" srcOrd="1" destOrd="0" presId="urn:microsoft.com/office/officeart/2016/7/layout/ChevronBlockProcess"/>
    <dgm:cxn modelId="{30928C7B-BA67-4925-A49A-DBFCD3E56F74}" type="presParOf" srcId="{F30697B9-B76E-4E1C-A9E5-188A790026D9}" destId="{37D191D4-4A15-4878-B5EB-B40960A3F034}" srcOrd="5" destOrd="0" presId="urn:microsoft.com/office/officeart/2016/7/layout/ChevronBlockProcess"/>
    <dgm:cxn modelId="{1B2E03E1-34F0-4FBD-8158-EB3CE316AE6E}" type="presParOf" srcId="{F30697B9-B76E-4E1C-A9E5-188A790026D9}" destId="{446496D2-9E89-4F42-8ED2-138506D32E0A}" srcOrd="6" destOrd="0" presId="urn:microsoft.com/office/officeart/2016/7/layout/ChevronBlockProcess"/>
    <dgm:cxn modelId="{2EDC3CA4-FD76-47BA-A508-2ADD1248DDD3}" type="presParOf" srcId="{446496D2-9E89-4F42-8ED2-138506D32E0A}" destId="{E8F28EDE-F08A-4E59-9782-0DD635BFF54C}" srcOrd="0" destOrd="0" presId="urn:microsoft.com/office/officeart/2016/7/layout/ChevronBlockProcess"/>
    <dgm:cxn modelId="{6D5DFFF1-B3BE-4EB4-8854-3F83A1B52D45}" type="presParOf" srcId="{446496D2-9E89-4F42-8ED2-138506D32E0A}" destId="{7FE4A104-DB45-4B4B-B6E4-7AFDA2630A9A}" srcOrd="1" destOrd="0" presId="urn:microsoft.com/office/officeart/2016/7/layout/ChevronBlockProcess"/>
    <dgm:cxn modelId="{F7EB1D60-2B6B-4E4C-96FA-69FC9873105F}" type="presParOf" srcId="{F30697B9-B76E-4E1C-A9E5-188A790026D9}" destId="{897A589E-ED2B-4F04-9B8D-1910E4B3DA09}" srcOrd="7" destOrd="0" presId="urn:microsoft.com/office/officeart/2016/7/layout/ChevronBlockProcess"/>
    <dgm:cxn modelId="{02B12476-6D11-4D60-B52F-4A314F5B62D6}" type="presParOf" srcId="{F30697B9-B76E-4E1C-A9E5-188A790026D9}" destId="{F0A1FCC0-7515-4ED8-93FE-F0994A68733F}" srcOrd="8" destOrd="0" presId="urn:microsoft.com/office/officeart/2016/7/layout/ChevronBlockProcess"/>
    <dgm:cxn modelId="{B629C92B-D72E-438F-9F6E-3F9CAAB33981}" type="presParOf" srcId="{F0A1FCC0-7515-4ED8-93FE-F0994A68733F}" destId="{142CC266-E310-482E-BF85-928C54E69814}" srcOrd="0" destOrd="0" presId="urn:microsoft.com/office/officeart/2016/7/layout/ChevronBlockProcess"/>
    <dgm:cxn modelId="{8C1F4DFB-42E0-4945-9B2E-A5D3468B687B}" type="presParOf" srcId="{F0A1FCC0-7515-4ED8-93FE-F0994A68733F}" destId="{DB9BA7AF-68BA-44E7-9AD9-F01D3AA51895}" srcOrd="1" destOrd="0" presId="urn:microsoft.com/office/officeart/2016/7/layout/ChevronBlockProcess"/>
    <dgm:cxn modelId="{7CD1D770-D83E-4937-A621-AB97ECA95B3D}" type="presParOf" srcId="{F30697B9-B76E-4E1C-A9E5-188A790026D9}" destId="{77B255C6-1B58-49C3-BD2C-CD739779A896}" srcOrd="9" destOrd="0" presId="urn:microsoft.com/office/officeart/2016/7/layout/ChevronBlockProcess"/>
    <dgm:cxn modelId="{A34A3688-2C15-4752-89D8-9DA8AB6B0BB4}" type="presParOf" srcId="{F30697B9-B76E-4E1C-A9E5-188A790026D9}" destId="{68095300-E96C-43AD-B928-330223F990CC}" srcOrd="10" destOrd="0" presId="urn:microsoft.com/office/officeart/2016/7/layout/ChevronBlockProcess"/>
    <dgm:cxn modelId="{DB97777D-9C5E-4331-BC1E-651A6FBDD351}" type="presParOf" srcId="{68095300-E96C-43AD-B928-330223F990CC}" destId="{FEE17213-6506-46E0-8996-5E43FDC6DD0B}" srcOrd="0" destOrd="0" presId="urn:microsoft.com/office/officeart/2016/7/layout/ChevronBlockProcess"/>
    <dgm:cxn modelId="{2C2563B5-25A5-4CB2-AC02-81B87C55AA28}" type="presParOf" srcId="{68095300-E96C-43AD-B928-330223F990CC}" destId="{F5A071EC-E091-425C-A86B-42103D8F9632}" srcOrd="1" destOrd="0" presId="urn:microsoft.com/office/officeart/2016/7/layout/ChevronBlockProcess"/>
    <dgm:cxn modelId="{7419ADFB-9689-443E-A108-A80C53A93A78}" type="presParOf" srcId="{F30697B9-B76E-4E1C-A9E5-188A790026D9}" destId="{FC50975C-BD4C-47A7-9288-9C84E8307EFB}" srcOrd="11" destOrd="0" presId="urn:microsoft.com/office/officeart/2016/7/layout/ChevronBlockProcess"/>
    <dgm:cxn modelId="{2E8DA401-BF4B-4AED-A34C-BFF32DAC57D9}" type="presParOf" srcId="{F30697B9-B76E-4E1C-A9E5-188A790026D9}" destId="{E629C279-58BA-459A-8C16-AA5A56ADA92D}" srcOrd="12" destOrd="0" presId="urn:microsoft.com/office/officeart/2016/7/layout/ChevronBlockProcess"/>
    <dgm:cxn modelId="{A9B34264-6B8E-4A34-8F9C-3EE6D282819D}" type="presParOf" srcId="{E629C279-58BA-459A-8C16-AA5A56ADA92D}" destId="{9DC1D37A-523C-4D76-B831-AC265BA9EC10}" srcOrd="0" destOrd="0" presId="urn:microsoft.com/office/officeart/2016/7/layout/ChevronBlockProcess"/>
    <dgm:cxn modelId="{FA15916D-38DD-495E-A547-3DE7510D3708}" type="presParOf" srcId="{E629C279-58BA-459A-8C16-AA5A56ADA92D}" destId="{930D2390-1290-457B-BF29-375758281268}" srcOrd="1" destOrd="0" presId="urn:microsoft.com/office/officeart/2016/7/layout/ChevronBlock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BCA1BD7-3272-4782-B282-5CE880BB8831}" type="doc">
      <dgm:prSet loTypeId="urn:microsoft.com/office/officeart/2005/8/layout/vProcess5" loCatId="process" qsTypeId="urn:microsoft.com/office/officeart/2005/8/quickstyle/simple1" qsCatId="simple" csTypeId="urn:microsoft.com/office/officeart/2005/8/colors/accent1_2" csCatId="accent1"/>
      <dgm:spPr/>
      <dgm:t>
        <a:bodyPr/>
        <a:lstStyle/>
        <a:p>
          <a:endParaRPr lang="en-US"/>
        </a:p>
      </dgm:t>
    </dgm:pt>
    <dgm:pt modelId="{A305A4C6-E987-4B0B-B9E8-D95945AD83DE}">
      <dgm:prSet/>
      <dgm:spPr/>
      <dgm:t>
        <a:bodyPr/>
        <a:lstStyle/>
        <a:p>
          <a:r>
            <a:rPr lang="en-US" b="0" i="0"/>
            <a:t>For more ideas and resources to help you get involved:</a:t>
          </a:r>
          <a:endParaRPr lang="en-US"/>
        </a:p>
      </dgm:t>
    </dgm:pt>
    <dgm:pt modelId="{2A070208-0D8C-4E53-9944-5823A5930670}" type="parTrans" cxnId="{279D0878-C6B4-408D-88EE-A33DC488B489}">
      <dgm:prSet/>
      <dgm:spPr/>
      <dgm:t>
        <a:bodyPr/>
        <a:lstStyle/>
        <a:p>
          <a:endParaRPr lang="en-US"/>
        </a:p>
      </dgm:t>
    </dgm:pt>
    <dgm:pt modelId="{C590B8B2-DF51-4E13-B502-BF48C3FC5A42}" type="sibTrans" cxnId="{279D0878-C6B4-408D-88EE-A33DC488B489}">
      <dgm:prSet/>
      <dgm:spPr/>
      <dgm:t>
        <a:bodyPr/>
        <a:lstStyle/>
        <a:p>
          <a:endParaRPr lang="en-US"/>
        </a:p>
      </dgm:t>
    </dgm:pt>
    <dgm:pt modelId="{9DE4E46E-60C5-4C0D-A109-B5139D7851FE}">
      <dgm:prSet/>
      <dgm:spPr/>
      <dgm:t>
        <a:bodyPr/>
        <a:lstStyle/>
        <a:p>
          <a:r>
            <a:rPr lang="en-US" b="0" i="0"/>
            <a:t>Visit the </a:t>
          </a:r>
          <a:r>
            <a:rPr lang="en-US" b="0" i="0" u="sng">
              <a:hlinkClick xmlns:r="http://schemas.openxmlformats.org/officeDocument/2006/relationships" r:id="rId1"/>
            </a:rPr>
            <a:t>WEAAD website</a:t>
          </a:r>
          <a:endParaRPr lang="en-US"/>
        </a:p>
      </dgm:t>
    </dgm:pt>
    <dgm:pt modelId="{76B3A5E1-CE64-4993-BD88-F44EE9F200F3}" type="parTrans" cxnId="{7CC284F6-B6EC-4F00-B86D-A3226CA9BD06}">
      <dgm:prSet/>
      <dgm:spPr/>
      <dgm:t>
        <a:bodyPr/>
        <a:lstStyle/>
        <a:p>
          <a:endParaRPr lang="en-US"/>
        </a:p>
      </dgm:t>
    </dgm:pt>
    <dgm:pt modelId="{6EF9A21E-4893-448F-B258-91DCCC51E4D6}" type="sibTrans" cxnId="{7CC284F6-B6EC-4F00-B86D-A3226CA9BD06}">
      <dgm:prSet/>
      <dgm:spPr/>
      <dgm:t>
        <a:bodyPr/>
        <a:lstStyle/>
        <a:p>
          <a:endParaRPr lang="en-US"/>
        </a:p>
      </dgm:t>
    </dgm:pt>
    <dgm:pt modelId="{288F0759-2C19-40B0-8513-B0A22A5F5064}">
      <dgm:prSet/>
      <dgm:spPr/>
      <dgm:t>
        <a:bodyPr/>
        <a:lstStyle/>
        <a:p>
          <a:r>
            <a:rPr lang="en-US" b="0" i="0"/>
            <a:t>The </a:t>
          </a:r>
          <a:r>
            <a:rPr lang="en-US" b="0" i="0" u="sng">
              <a:hlinkClick xmlns:r="http://schemas.openxmlformats.org/officeDocument/2006/relationships" r:id="rId2"/>
            </a:rPr>
            <a:t>WEAAD outreach guide</a:t>
          </a:r>
          <a:r>
            <a:rPr lang="en-US" b="0" i="0"/>
            <a:t> will help you plan and implement a successful World Elder Abuse Awareness Day event</a:t>
          </a:r>
          <a:endParaRPr lang="en-US"/>
        </a:p>
      </dgm:t>
    </dgm:pt>
    <dgm:pt modelId="{EA668E1A-B7AC-4616-A163-5D2E5873AE7B}" type="parTrans" cxnId="{4C38C68D-657D-4382-882D-10A8F0C4B40B}">
      <dgm:prSet/>
      <dgm:spPr/>
      <dgm:t>
        <a:bodyPr/>
        <a:lstStyle/>
        <a:p>
          <a:endParaRPr lang="en-US"/>
        </a:p>
      </dgm:t>
    </dgm:pt>
    <dgm:pt modelId="{75E9EAAA-0043-44F1-8BA8-AF129E74FF92}" type="sibTrans" cxnId="{4C38C68D-657D-4382-882D-10A8F0C4B40B}">
      <dgm:prSet/>
      <dgm:spPr/>
      <dgm:t>
        <a:bodyPr/>
        <a:lstStyle/>
        <a:p>
          <a:endParaRPr lang="en-US"/>
        </a:p>
      </dgm:t>
    </dgm:pt>
    <dgm:pt modelId="{5D68B59F-4DA1-4DFD-B948-0CA9BF007399}">
      <dgm:prSet/>
      <dgm:spPr/>
      <dgm:t>
        <a:bodyPr/>
        <a:lstStyle/>
        <a:p>
          <a:r>
            <a:rPr lang="en-US" b="0" i="0"/>
            <a:t>Tips on how to </a:t>
          </a:r>
          <a:r>
            <a:rPr lang="en-US" b="0" i="0" u="sng">
              <a:hlinkClick xmlns:r="http://schemas.openxmlformats.org/officeDocument/2006/relationships" r:id="rId3"/>
            </a:rPr>
            <a:t>take action</a:t>
          </a:r>
          <a:r>
            <a:rPr lang="en-US" b="0" i="0"/>
            <a:t> in your community</a:t>
          </a:r>
          <a:endParaRPr lang="en-US"/>
        </a:p>
      </dgm:t>
    </dgm:pt>
    <dgm:pt modelId="{1C6275C7-D737-4896-920C-11EB2D679D86}" type="parTrans" cxnId="{D1F8B68A-76BA-420E-81E7-AE9707FFD18A}">
      <dgm:prSet/>
      <dgm:spPr/>
      <dgm:t>
        <a:bodyPr/>
        <a:lstStyle/>
        <a:p>
          <a:endParaRPr lang="en-US"/>
        </a:p>
      </dgm:t>
    </dgm:pt>
    <dgm:pt modelId="{E977116C-5DE9-4446-9DD6-717925EBC8E1}" type="sibTrans" cxnId="{D1F8B68A-76BA-420E-81E7-AE9707FFD18A}">
      <dgm:prSet/>
      <dgm:spPr/>
      <dgm:t>
        <a:bodyPr/>
        <a:lstStyle/>
        <a:p>
          <a:endParaRPr lang="en-US"/>
        </a:p>
      </dgm:t>
    </dgm:pt>
    <dgm:pt modelId="{5AE2128C-E3C1-4094-BB95-EF8BE72EBE47}">
      <dgm:prSet/>
      <dgm:spPr/>
      <dgm:t>
        <a:bodyPr/>
        <a:lstStyle/>
        <a:p>
          <a:r>
            <a:rPr lang="en-US" b="0" i="0"/>
            <a:t>Find other </a:t>
          </a:r>
          <a:r>
            <a:rPr lang="en-US" b="0" i="0" u="sng">
              <a:hlinkClick xmlns:r="http://schemas.openxmlformats.org/officeDocument/2006/relationships" r:id="rId4"/>
            </a:rPr>
            <a:t>useful tools</a:t>
          </a:r>
          <a:r>
            <a:rPr lang="en-US" b="0" i="0"/>
            <a:t> to spark community engagement and mindfulness</a:t>
          </a:r>
          <a:endParaRPr lang="en-US"/>
        </a:p>
      </dgm:t>
    </dgm:pt>
    <dgm:pt modelId="{B3080147-EE14-4F95-AE1F-E6A257BB6365}" type="parTrans" cxnId="{26FC3D14-3582-45C0-8016-54C805BF5A92}">
      <dgm:prSet/>
      <dgm:spPr/>
      <dgm:t>
        <a:bodyPr/>
        <a:lstStyle/>
        <a:p>
          <a:endParaRPr lang="en-US"/>
        </a:p>
      </dgm:t>
    </dgm:pt>
    <dgm:pt modelId="{9DD8B84A-C40F-4ADE-89CE-54EE35806C80}" type="sibTrans" cxnId="{26FC3D14-3582-45C0-8016-54C805BF5A92}">
      <dgm:prSet/>
      <dgm:spPr/>
      <dgm:t>
        <a:bodyPr/>
        <a:lstStyle/>
        <a:p>
          <a:endParaRPr lang="en-US"/>
        </a:p>
      </dgm:t>
    </dgm:pt>
    <dgm:pt modelId="{C5C9333F-EFBB-4575-9E16-7D4BE5B8B8BA}" type="pres">
      <dgm:prSet presAssocID="{8BCA1BD7-3272-4782-B282-5CE880BB8831}" presName="outerComposite" presStyleCnt="0">
        <dgm:presLayoutVars>
          <dgm:chMax val="5"/>
          <dgm:dir/>
          <dgm:resizeHandles val="exact"/>
        </dgm:presLayoutVars>
      </dgm:prSet>
      <dgm:spPr/>
    </dgm:pt>
    <dgm:pt modelId="{61A6E7C7-3125-4916-BBA5-6BC5C3C698E5}" type="pres">
      <dgm:prSet presAssocID="{8BCA1BD7-3272-4782-B282-5CE880BB8831}" presName="dummyMaxCanvas" presStyleCnt="0">
        <dgm:presLayoutVars/>
      </dgm:prSet>
      <dgm:spPr/>
    </dgm:pt>
    <dgm:pt modelId="{9AC38791-BF95-4A0E-81F4-668DCA644EDD}" type="pres">
      <dgm:prSet presAssocID="{8BCA1BD7-3272-4782-B282-5CE880BB8831}" presName="FiveNodes_1" presStyleLbl="node1" presStyleIdx="0" presStyleCnt="5">
        <dgm:presLayoutVars>
          <dgm:bulletEnabled val="1"/>
        </dgm:presLayoutVars>
      </dgm:prSet>
      <dgm:spPr/>
    </dgm:pt>
    <dgm:pt modelId="{2D502CD8-0E8D-4948-9931-D33F7572CE0D}" type="pres">
      <dgm:prSet presAssocID="{8BCA1BD7-3272-4782-B282-5CE880BB8831}" presName="FiveNodes_2" presStyleLbl="node1" presStyleIdx="1" presStyleCnt="5">
        <dgm:presLayoutVars>
          <dgm:bulletEnabled val="1"/>
        </dgm:presLayoutVars>
      </dgm:prSet>
      <dgm:spPr/>
    </dgm:pt>
    <dgm:pt modelId="{5C320A49-8F3D-4B00-89FF-0DF4294ABCB3}" type="pres">
      <dgm:prSet presAssocID="{8BCA1BD7-3272-4782-B282-5CE880BB8831}" presName="FiveNodes_3" presStyleLbl="node1" presStyleIdx="2" presStyleCnt="5">
        <dgm:presLayoutVars>
          <dgm:bulletEnabled val="1"/>
        </dgm:presLayoutVars>
      </dgm:prSet>
      <dgm:spPr/>
    </dgm:pt>
    <dgm:pt modelId="{8BE93614-A503-4EF0-8951-DAF4CFCE7517}" type="pres">
      <dgm:prSet presAssocID="{8BCA1BD7-3272-4782-B282-5CE880BB8831}" presName="FiveNodes_4" presStyleLbl="node1" presStyleIdx="3" presStyleCnt="5">
        <dgm:presLayoutVars>
          <dgm:bulletEnabled val="1"/>
        </dgm:presLayoutVars>
      </dgm:prSet>
      <dgm:spPr/>
    </dgm:pt>
    <dgm:pt modelId="{0C1648C8-7799-4AF7-A46B-3B1FED0B1ACA}" type="pres">
      <dgm:prSet presAssocID="{8BCA1BD7-3272-4782-B282-5CE880BB8831}" presName="FiveNodes_5" presStyleLbl="node1" presStyleIdx="4" presStyleCnt="5">
        <dgm:presLayoutVars>
          <dgm:bulletEnabled val="1"/>
        </dgm:presLayoutVars>
      </dgm:prSet>
      <dgm:spPr/>
    </dgm:pt>
    <dgm:pt modelId="{6222A316-D427-4FBD-BD45-5A6CB7D30FAB}" type="pres">
      <dgm:prSet presAssocID="{8BCA1BD7-3272-4782-B282-5CE880BB8831}" presName="FiveConn_1-2" presStyleLbl="fgAccFollowNode1" presStyleIdx="0" presStyleCnt="4">
        <dgm:presLayoutVars>
          <dgm:bulletEnabled val="1"/>
        </dgm:presLayoutVars>
      </dgm:prSet>
      <dgm:spPr/>
    </dgm:pt>
    <dgm:pt modelId="{28C01A69-6C4E-4419-AB29-68DA735C7F17}" type="pres">
      <dgm:prSet presAssocID="{8BCA1BD7-3272-4782-B282-5CE880BB8831}" presName="FiveConn_2-3" presStyleLbl="fgAccFollowNode1" presStyleIdx="1" presStyleCnt="4">
        <dgm:presLayoutVars>
          <dgm:bulletEnabled val="1"/>
        </dgm:presLayoutVars>
      </dgm:prSet>
      <dgm:spPr/>
    </dgm:pt>
    <dgm:pt modelId="{429CD607-6E63-4ADC-9044-D6C01F2B314D}" type="pres">
      <dgm:prSet presAssocID="{8BCA1BD7-3272-4782-B282-5CE880BB8831}" presName="FiveConn_3-4" presStyleLbl="fgAccFollowNode1" presStyleIdx="2" presStyleCnt="4">
        <dgm:presLayoutVars>
          <dgm:bulletEnabled val="1"/>
        </dgm:presLayoutVars>
      </dgm:prSet>
      <dgm:spPr/>
    </dgm:pt>
    <dgm:pt modelId="{281951E9-690F-473D-B651-C058C4E5803B}" type="pres">
      <dgm:prSet presAssocID="{8BCA1BD7-3272-4782-B282-5CE880BB8831}" presName="FiveConn_4-5" presStyleLbl="fgAccFollowNode1" presStyleIdx="3" presStyleCnt="4">
        <dgm:presLayoutVars>
          <dgm:bulletEnabled val="1"/>
        </dgm:presLayoutVars>
      </dgm:prSet>
      <dgm:spPr/>
    </dgm:pt>
    <dgm:pt modelId="{D8F87AD1-1F83-43F0-85E6-BEF9585F7786}" type="pres">
      <dgm:prSet presAssocID="{8BCA1BD7-3272-4782-B282-5CE880BB8831}" presName="FiveNodes_1_text" presStyleLbl="node1" presStyleIdx="4" presStyleCnt="5">
        <dgm:presLayoutVars>
          <dgm:bulletEnabled val="1"/>
        </dgm:presLayoutVars>
      </dgm:prSet>
      <dgm:spPr/>
    </dgm:pt>
    <dgm:pt modelId="{11CE7102-073C-46C7-B4BF-3EE60FAA7F31}" type="pres">
      <dgm:prSet presAssocID="{8BCA1BD7-3272-4782-B282-5CE880BB8831}" presName="FiveNodes_2_text" presStyleLbl="node1" presStyleIdx="4" presStyleCnt="5">
        <dgm:presLayoutVars>
          <dgm:bulletEnabled val="1"/>
        </dgm:presLayoutVars>
      </dgm:prSet>
      <dgm:spPr/>
    </dgm:pt>
    <dgm:pt modelId="{667CAA89-8313-463A-A18E-B8BF4CCE90EF}" type="pres">
      <dgm:prSet presAssocID="{8BCA1BD7-3272-4782-B282-5CE880BB8831}" presName="FiveNodes_3_text" presStyleLbl="node1" presStyleIdx="4" presStyleCnt="5">
        <dgm:presLayoutVars>
          <dgm:bulletEnabled val="1"/>
        </dgm:presLayoutVars>
      </dgm:prSet>
      <dgm:spPr/>
    </dgm:pt>
    <dgm:pt modelId="{E7B06A15-A376-4A45-80F2-0E64ACDA9BAB}" type="pres">
      <dgm:prSet presAssocID="{8BCA1BD7-3272-4782-B282-5CE880BB8831}" presName="FiveNodes_4_text" presStyleLbl="node1" presStyleIdx="4" presStyleCnt="5">
        <dgm:presLayoutVars>
          <dgm:bulletEnabled val="1"/>
        </dgm:presLayoutVars>
      </dgm:prSet>
      <dgm:spPr/>
    </dgm:pt>
    <dgm:pt modelId="{129D613E-A743-48C7-89BA-F66ACBBF2101}" type="pres">
      <dgm:prSet presAssocID="{8BCA1BD7-3272-4782-B282-5CE880BB8831}" presName="FiveNodes_5_text" presStyleLbl="node1" presStyleIdx="4" presStyleCnt="5">
        <dgm:presLayoutVars>
          <dgm:bulletEnabled val="1"/>
        </dgm:presLayoutVars>
      </dgm:prSet>
      <dgm:spPr/>
    </dgm:pt>
  </dgm:ptLst>
  <dgm:cxnLst>
    <dgm:cxn modelId="{26FC3D14-3582-45C0-8016-54C805BF5A92}" srcId="{8BCA1BD7-3272-4782-B282-5CE880BB8831}" destId="{5AE2128C-E3C1-4094-BB95-EF8BE72EBE47}" srcOrd="4" destOrd="0" parTransId="{B3080147-EE14-4F95-AE1F-E6A257BB6365}" sibTransId="{9DD8B84A-C40F-4ADE-89CE-54EE35806C80}"/>
    <dgm:cxn modelId="{96220C2F-6A29-489A-AD96-359FA9F7EF41}" type="presOf" srcId="{6EF9A21E-4893-448F-B258-91DCCC51E4D6}" destId="{28C01A69-6C4E-4419-AB29-68DA735C7F17}" srcOrd="0" destOrd="0" presId="urn:microsoft.com/office/officeart/2005/8/layout/vProcess5"/>
    <dgm:cxn modelId="{D7A94432-27FD-49B2-A9D3-BED811BDA07E}" type="presOf" srcId="{5D68B59F-4DA1-4DFD-B948-0CA9BF007399}" destId="{8BE93614-A503-4EF0-8951-DAF4CFCE7517}" srcOrd="0" destOrd="0" presId="urn:microsoft.com/office/officeart/2005/8/layout/vProcess5"/>
    <dgm:cxn modelId="{1605A964-D48D-4FA4-BD4E-E0DDE62833E8}" type="presOf" srcId="{9DE4E46E-60C5-4C0D-A109-B5139D7851FE}" destId="{2D502CD8-0E8D-4948-9931-D33F7572CE0D}" srcOrd="0" destOrd="0" presId="urn:microsoft.com/office/officeart/2005/8/layout/vProcess5"/>
    <dgm:cxn modelId="{EABA6247-6598-4BBB-9C2E-F42D2E9C7B3B}" type="presOf" srcId="{E977116C-5DE9-4446-9DD6-717925EBC8E1}" destId="{281951E9-690F-473D-B651-C058C4E5803B}" srcOrd="0" destOrd="0" presId="urn:microsoft.com/office/officeart/2005/8/layout/vProcess5"/>
    <dgm:cxn modelId="{FCFBF16C-26BF-4936-8C48-C0DD0923AE33}" type="presOf" srcId="{A305A4C6-E987-4B0B-B9E8-D95945AD83DE}" destId="{D8F87AD1-1F83-43F0-85E6-BEF9585F7786}" srcOrd="1" destOrd="0" presId="urn:microsoft.com/office/officeart/2005/8/layout/vProcess5"/>
    <dgm:cxn modelId="{576E3E6F-5E9C-4EC4-8BAB-E7B18D78C7D2}" type="presOf" srcId="{75E9EAAA-0043-44F1-8BA8-AF129E74FF92}" destId="{429CD607-6E63-4ADC-9044-D6C01F2B314D}" srcOrd="0" destOrd="0" presId="urn:microsoft.com/office/officeart/2005/8/layout/vProcess5"/>
    <dgm:cxn modelId="{2CC2C86F-1693-40A9-B689-F86E675829AF}" type="presOf" srcId="{A305A4C6-E987-4B0B-B9E8-D95945AD83DE}" destId="{9AC38791-BF95-4A0E-81F4-668DCA644EDD}" srcOrd="0" destOrd="0" presId="urn:microsoft.com/office/officeart/2005/8/layout/vProcess5"/>
    <dgm:cxn modelId="{E4C57F70-2EFE-45F2-A418-07B317085F66}" type="presOf" srcId="{C590B8B2-DF51-4E13-B502-BF48C3FC5A42}" destId="{6222A316-D427-4FBD-BD45-5A6CB7D30FAB}" srcOrd="0" destOrd="0" presId="urn:microsoft.com/office/officeart/2005/8/layout/vProcess5"/>
    <dgm:cxn modelId="{279D0878-C6B4-408D-88EE-A33DC488B489}" srcId="{8BCA1BD7-3272-4782-B282-5CE880BB8831}" destId="{A305A4C6-E987-4B0B-B9E8-D95945AD83DE}" srcOrd="0" destOrd="0" parTransId="{2A070208-0D8C-4E53-9944-5823A5930670}" sibTransId="{C590B8B2-DF51-4E13-B502-BF48C3FC5A42}"/>
    <dgm:cxn modelId="{16DF4078-DEC9-40A7-AA82-40B23DE3E276}" type="presOf" srcId="{9DE4E46E-60C5-4C0D-A109-B5139D7851FE}" destId="{11CE7102-073C-46C7-B4BF-3EE60FAA7F31}" srcOrd="1" destOrd="0" presId="urn:microsoft.com/office/officeart/2005/8/layout/vProcess5"/>
    <dgm:cxn modelId="{BAB82D86-E526-4067-960A-A36FDE78130C}" type="presOf" srcId="{5AE2128C-E3C1-4094-BB95-EF8BE72EBE47}" destId="{129D613E-A743-48C7-89BA-F66ACBBF2101}" srcOrd="1" destOrd="0" presId="urn:microsoft.com/office/officeart/2005/8/layout/vProcess5"/>
    <dgm:cxn modelId="{D1F8B68A-76BA-420E-81E7-AE9707FFD18A}" srcId="{8BCA1BD7-3272-4782-B282-5CE880BB8831}" destId="{5D68B59F-4DA1-4DFD-B948-0CA9BF007399}" srcOrd="3" destOrd="0" parTransId="{1C6275C7-D737-4896-920C-11EB2D679D86}" sibTransId="{E977116C-5DE9-4446-9DD6-717925EBC8E1}"/>
    <dgm:cxn modelId="{4C38C68D-657D-4382-882D-10A8F0C4B40B}" srcId="{8BCA1BD7-3272-4782-B282-5CE880BB8831}" destId="{288F0759-2C19-40B0-8513-B0A22A5F5064}" srcOrd="2" destOrd="0" parTransId="{EA668E1A-B7AC-4616-A163-5D2E5873AE7B}" sibTransId="{75E9EAAA-0043-44F1-8BA8-AF129E74FF92}"/>
    <dgm:cxn modelId="{C2ADBC95-CB53-4BFA-A33C-4BD1AA407DF8}" type="presOf" srcId="{5D68B59F-4DA1-4DFD-B948-0CA9BF007399}" destId="{E7B06A15-A376-4A45-80F2-0E64ACDA9BAB}" srcOrd="1" destOrd="0" presId="urn:microsoft.com/office/officeart/2005/8/layout/vProcess5"/>
    <dgm:cxn modelId="{88F28A9F-6725-4D32-BC19-F02A288CB4CC}" type="presOf" srcId="{288F0759-2C19-40B0-8513-B0A22A5F5064}" destId="{5C320A49-8F3D-4B00-89FF-0DF4294ABCB3}" srcOrd="0" destOrd="0" presId="urn:microsoft.com/office/officeart/2005/8/layout/vProcess5"/>
    <dgm:cxn modelId="{575A49BA-3FDF-470C-AA25-8998F5FACB87}" type="presOf" srcId="{8BCA1BD7-3272-4782-B282-5CE880BB8831}" destId="{C5C9333F-EFBB-4575-9E16-7D4BE5B8B8BA}" srcOrd="0" destOrd="0" presId="urn:microsoft.com/office/officeart/2005/8/layout/vProcess5"/>
    <dgm:cxn modelId="{272CA0DF-4D79-422E-9991-B56E4C871361}" type="presOf" srcId="{288F0759-2C19-40B0-8513-B0A22A5F5064}" destId="{667CAA89-8313-463A-A18E-B8BF4CCE90EF}" srcOrd="1" destOrd="0" presId="urn:microsoft.com/office/officeart/2005/8/layout/vProcess5"/>
    <dgm:cxn modelId="{F5E3BEE4-32C2-4A40-984F-4CD047745427}" type="presOf" srcId="{5AE2128C-E3C1-4094-BB95-EF8BE72EBE47}" destId="{0C1648C8-7799-4AF7-A46B-3B1FED0B1ACA}" srcOrd="0" destOrd="0" presId="urn:microsoft.com/office/officeart/2005/8/layout/vProcess5"/>
    <dgm:cxn modelId="{7CC284F6-B6EC-4F00-B86D-A3226CA9BD06}" srcId="{8BCA1BD7-3272-4782-B282-5CE880BB8831}" destId="{9DE4E46E-60C5-4C0D-A109-B5139D7851FE}" srcOrd="1" destOrd="0" parTransId="{76B3A5E1-CE64-4993-BD88-F44EE9F200F3}" sibTransId="{6EF9A21E-4893-448F-B258-91DCCC51E4D6}"/>
    <dgm:cxn modelId="{D74198CA-ACF4-42FE-A197-0525B1558F43}" type="presParOf" srcId="{C5C9333F-EFBB-4575-9E16-7D4BE5B8B8BA}" destId="{61A6E7C7-3125-4916-BBA5-6BC5C3C698E5}" srcOrd="0" destOrd="0" presId="urn:microsoft.com/office/officeart/2005/8/layout/vProcess5"/>
    <dgm:cxn modelId="{AB609CEB-DD30-4D2B-882E-87BB8781CC9D}" type="presParOf" srcId="{C5C9333F-EFBB-4575-9E16-7D4BE5B8B8BA}" destId="{9AC38791-BF95-4A0E-81F4-668DCA644EDD}" srcOrd="1" destOrd="0" presId="urn:microsoft.com/office/officeart/2005/8/layout/vProcess5"/>
    <dgm:cxn modelId="{B28A11DF-DDDA-455B-8CEE-2DD3893127DF}" type="presParOf" srcId="{C5C9333F-EFBB-4575-9E16-7D4BE5B8B8BA}" destId="{2D502CD8-0E8D-4948-9931-D33F7572CE0D}" srcOrd="2" destOrd="0" presId="urn:microsoft.com/office/officeart/2005/8/layout/vProcess5"/>
    <dgm:cxn modelId="{2E44C4F0-FD23-4A1D-A1A3-472E5AA6DBFE}" type="presParOf" srcId="{C5C9333F-EFBB-4575-9E16-7D4BE5B8B8BA}" destId="{5C320A49-8F3D-4B00-89FF-0DF4294ABCB3}" srcOrd="3" destOrd="0" presId="urn:microsoft.com/office/officeart/2005/8/layout/vProcess5"/>
    <dgm:cxn modelId="{BFD8DED6-0A01-4702-8969-8F529AFE35F0}" type="presParOf" srcId="{C5C9333F-EFBB-4575-9E16-7D4BE5B8B8BA}" destId="{8BE93614-A503-4EF0-8951-DAF4CFCE7517}" srcOrd="4" destOrd="0" presId="urn:microsoft.com/office/officeart/2005/8/layout/vProcess5"/>
    <dgm:cxn modelId="{8A4FC98C-39C2-4B44-9354-48BDE2C515A2}" type="presParOf" srcId="{C5C9333F-EFBB-4575-9E16-7D4BE5B8B8BA}" destId="{0C1648C8-7799-4AF7-A46B-3B1FED0B1ACA}" srcOrd="5" destOrd="0" presId="urn:microsoft.com/office/officeart/2005/8/layout/vProcess5"/>
    <dgm:cxn modelId="{25A99E9B-F0AE-4152-ABCD-34B4C33989A6}" type="presParOf" srcId="{C5C9333F-EFBB-4575-9E16-7D4BE5B8B8BA}" destId="{6222A316-D427-4FBD-BD45-5A6CB7D30FAB}" srcOrd="6" destOrd="0" presId="urn:microsoft.com/office/officeart/2005/8/layout/vProcess5"/>
    <dgm:cxn modelId="{5892BABB-9092-4D80-BB99-90131205464D}" type="presParOf" srcId="{C5C9333F-EFBB-4575-9E16-7D4BE5B8B8BA}" destId="{28C01A69-6C4E-4419-AB29-68DA735C7F17}" srcOrd="7" destOrd="0" presId="urn:microsoft.com/office/officeart/2005/8/layout/vProcess5"/>
    <dgm:cxn modelId="{8367C7C8-660A-412C-8CB0-8B9B6FDB9D9A}" type="presParOf" srcId="{C5C9333F-EFBB-4575-9E16-7D4BE5B8B8BA}" destId="{429CD607-6E63-4ADC-9044-D6C01F2B314D}" srcOrd="8" destOrd="0" presId="urn:microsoft.com/office/officeart/2005/8/layout/vProcess5"/>
    <dgm:cxn modelId="{AE733925-F950-41C2-ABDE-DF9A1CEC2A73}" type="presParOf" srcId="{C5C9333F-EFBB-4575-9E16-7D4BE5B8B8BA}" destId="{281951E9-690F-473D-B651-C058C4E5803B}" srcOrd="9" destOrd="0" presId="urn:microsoft.com/office/officeart/2005/8/layout/vProcess5"/>
    <dgm:cxn modelId="{1FB52373-297E-4043-A4BF-12F6CD0B38C4}" type="presParOf" srcId="{C5C9333F-EFBB-4575-9E16-7D4BE5B8B8BA}" destId="{D8F87AD1-1F83-43F0-85E6-BEF9585F7786}" srcOrd="10" destOrd="0" presId="urn:microsoft.com/office/officeart/2005/8/layout/vProcess5"/>
    <dgm:cxn modelId="{753ED258-4D23-4059-A97D-7F6632D60118}" type="presParOf" srcId="{C5C9333F-EFBB-4575-9E16-7D4BE5B8B8BA}" destId="{11CE7102-073C-46C7-B4BF-3EE60FAA7F31}" srcOrd="11" destOrd="0" presId="urn:microsoft.com/office/officeart/2005/8/layout/vProcess5"/>
    <dgm:cxn modelId="{5F71EC25-8FA5-476E-8D92-85A228007D40}" type="presParOf" srcId="{C5C9333F-EFBB-4575-9E16-7D4BE5B8B8BA}" destId="{667CAA89-8313-463A-A18E-B8BF4CCE90EF}" srcOrd="12" destOrd="0" presId="urn:microsoft.com/office/officeart/2005/8/layout/vProcess5"/>
    <dgm:cxn modelId="{168C7515-0D5C-4CDF-8644-9C2E4418DE4F}" type="presParOf" srcId="{C5C9333F-EFBB-4575-9E16-7D4BE5B8B8BA}" destId="{E7B06A15-A376-4A45-80F2-0E64ACDA9BAB}" srcOrd="13" destOrd="0" presId="urn:microsoft.com/office/officeart/2005/8/layout/vProcess5"/>
    <dgm:cxn modelId="{0ECB5FA6-B009-4133-9A5C-303AB3F1CC8F}" type="presParOf" srcId="{C5C9333F-EFBB-4575-9E16-7D4BE5B8B8BA}" destId="{129D613E-A743-48C7-89BA-F66ACBBF2101}"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15B67F-7FBE-4477-B8E4-942A2B8AC74D}">
      <dsp:nvSpPr>
        <dsp:cNvPr id="0" name=""/>
        <dsp:cNvSpPr/>
      </dsp:nvSpPr>
      <dsp:spPr>
        <a:xfrm rot="5400000">
          <a:off x="6346665" y="-2600512"/>
          <a:ext cx="986092" cy="6437376"/>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b="1" i="0" kern="1200"/>
            <a:t>Warning Signs:</a:t>
          </a:r>
          <a:r>
            <a:rPr lang="en-US" sz="1900" b="0" i="0" kern="1200"/>
            <a:t> Bruises around the breasts or genital areas and unexplained sexually transmitted diseases</a:t>
          </a:r>
          <a:endParaRPr lang="en-US" sz="1900" kern="1200"/>
        </a:p>
      </dsp:txBody>
      <dsp:txXfrm rot="-5400000">
        <a:off x="3621024" y="173266"/>
        <a:ext cx="6389239" cy="889818"/>
      </dsp:txXfrm>
    </dsp:sp>
    <dsp:sp modelId="{6B1A521A-91B1-48F4-8BC4-81F315B7C203}">
      <dsp:nvSpPr>
        <dsp:cNvPr id="0" name=""/>
        <dsp:cNvSpPr/>
      </dsp:nvSpPr>
      <dsp:spPr>
        <a:xfrm>
          <a:off x="0" y="1867"/>
          <a:ext cx="3621024" cy="123261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en-US" sz="1500" b="1" kern="1200"/>
            <a:t>Sexual abuse: </a:t>
          </a:r>
          <a:r>
            <a:rPr lang="en-US" sz="1500" b="0" i="0" kern="1200"/>
            <a:t>Sexual contact that is forced, tricked, threatened, or coerced upon an Elder, including those who are unable to grant consent</a:t>
          </a:r>
          <a:endParaRPr lang="en-US" sz="1500" kern="1200"/>
        </a:p>
      </dsp:txBody>
      <dsp:txXfrm>
        <a:off x="60171" y="62038"/>
        <a:ext cx="3500682" cy="1112274"/>
      </dsp:txXfrm>
    </dsp:sp>
    <dsp:sp modelId="{5A096A4D-AE19-416E-872B-FE374CEB3286}">
      <dsp:nvSpPr>
        <dsp:cNvPr id="0" name=""/>
        <dsp:cNvSpPr/>
      </dsp:nvSpPr>
      <dsp:spPr>
        <a:xfrm rot="5400000">
          <a:off x="6346665" y="-1306265"/>
          <a:ext cx="986092" cy="6437376"/>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b="1" i="0" kern="1200"/>
            <a:t>Warning Signs:</a:t>
          </a:r>
          <a:r>
            <a:rPr lang="en-US" sz="1900" b="0" i="0" kern="1200"/>
            <a:t> Being left dirty or unbathed, unsuitable clothing or covering for the weather</a:t>
          </a:r>
          <a:endParaRPr lang="en-US" sz="1900" kern="1200"/>
        </a:p>
      </dsp:txBody>
      <dsp:txXfrm rot="-5400000">
        <a:off x="3621024" y="1467513"/>
        <a:ext cx="6389239" cy="889818"/>
      </dsp:txXfrm>
    </dsp:sp>
    <dsp:sp modelId="{5A373AD1-4E66-4CED-8ED6-4B1F23521DFF}">
      <dsp:nvSpPr>
        <dsp:cNvPr id="0" name=""/>
        <dsp:cNvSpPr/>
      </dsp:nvSpPr>
      <dsp:spPr>
        <a:xfrm>
          <a:off x="0" y="1296114"/>
          <a:ext cx="3621024" cy="123261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en-US" sz="1500" b="1" i="0" kern="1200"/>
            <a:t>Abandonment: </a:t>
          </a:r>
          <a:r>
            <a:rPr lang="en-US" sz="1500" b="0" i="0" kern="1200"/>
            <a:t>Desertion of an Elder person by an individual who has assumed responsibility for providing care for an Elder, or by a person with physical custody of an Elder</a:t>
          </a:r>
          <a:endParaRPr lang="en-US" sz="1500" kern="1200"/>
        </a:p>
      </dsp:txBody>
      <dsp:txXfrm>
        <a:off x="60171" y="1356285"/>
        <a:ext cx="3500682" cy="1112274"/>
      </dsp:txXfrm>
    </dsp:sp>
    <dsp:sp modelId="{E5E34B25-56B5-48A6-8884-FBABAD5216EA}">
      <dsp:nvSpPr>
        <dsp:cNvPr id="0" name=""/>
        <dsp:cNvSpPr/>
      </dsp:nvSpPr>
      <dsp:spPr>
        <a:xfrm rot="5400000">
          <a:off x="6346665" y="-12018"/>
          <a:ext cx="986092" cy="6437376"/>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b="1" i="0" kern="1200" dirty="0"/>
            <a:t>Warning Signs:</a:t>
          </a:r>
          <a:r>
            <a:rPr lang="en-US" sz="1900" b="0" i="0" kern="1200" dirty="0"/>
            <a:t> Sudden change in finances and accounts, altered wills and trusts, unusual bank withdrawals, checks written as loans or gifts, and loss of property</a:t>
          </a:r>
          <a:endParaRPr lang="en-US" sz="1900" kern="1200" dirty="0"/>
        </a:p>
      </dsp:txBody>
      <dsp:txXfrm rot="-5400000">
        <a:off x="3621024" y="2761761"/>
        <a:ext cx="6389239" cy="889818"/>
      </dsp:txXfrm>
    </dsp:sp>
    <dsp:sp modelId="{6D4C440D-E6A0-4511-B76A-1389B5D654A2}">
      <dsp:nvSpPr>
        <dsp:cNvPr id="0" name=""/>
        <dsp:cNvSpPr/>
      </dsp:nvSpPr>
      <dsp:spPr>
        <a:xfrm>
          <a:off x="0" y="2590361"/>
          <a:ext cx="3621024" cy="123261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en-US" sz="1500" b="1" i="0" kern="1200" dirty="0"/>
            <a:t>Financial or Material Exploitation: </a:t>
          </a:r>
          <a:r>
            <a:rPr lang="en-US" sz="1500" b="0" i="0" kern="1200" dirty="0"/>
            <a:t>Theft, fraud, misuse, or neglect of authority to gain control over an Elder's assets</a:t>
          </a:r>
          <a:endParaRPr lang="en-US" sz="1500" kern="1200" dirty="0"/>
        </a:p>
      </dsp:txBody>
      <dsp:txXfrm>
        <a:off x="60171" y="2650532"/>
        <a:ext cx="3500682" cy="11122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1A22E7-B1EA-4DCA-BE37-C8B91ED1E4D1}">
      <dsp:nvSpPr>
        <dsp:cNvPr id="0" name=""/>
        <dsp:cNvSpPr/>
      </dsp:nvSpPr>
      <dsp:spPr>
        <a:xfrm rot="5400000">
          <a:off x="6471421" y="-2756410"/>
          <a:ext cx="736581" cy="6437376"/>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b="1" i="0" kern="1200"/>
            <a:t>Warning Signs:</a:t>
          </a:r>
          <a:r>
            <a:rPr lang="en-US" sz="1400" b="0" i="0" kern="1200"/>
            <a:t> Broken eyeglasses or frames, unexplained signs of injury, such as bruises, welts, or scars, especially if they appear symmetrically on two sides of the body</a:t>
          </a:r>
          <a:endParaRPr lang="en-US" sz="1400" kern="1200"/>
        </a:p>
      </dsp:txBody>
      <dsp:txXfrm rot="-5400000">
        <a:off x="3621024" y="129944"/>
        <a:ext cx="6401419" cy="664667"/>
      </dsp:txXfrm>
    </dsp:sp>
    <dsp:sp modelId="{B2CB29AA-F6BE-4777-AA0F-E7A1B1BFB253}">
      <dsp:nvSpPr>
        <dsp:cNvPr id="0" name=""/>
        <dsp:cNvSpPr/>
      </dsp:nvSpPr>
      <dsp:spPr>
        <a:xfrm>
          <a:off x="0" y="1914"/>
          <a:ext cx="3621024" cy="92072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24765" rIns="49530" bIns="24765" numCol="1" spcCol="1270" anchor="ctr" anchorCtr="0">
          <a:noAutofit/>
        </a:bodyPr>
        <a:lstStyle/>
        <a:p>
          <a:pPr marL="0" lvl="0" indent="0" algn="ctr" defTabSz="577850">
            <a:lnSpc>
              <a:spcPct val="90000"/>
            </a:lnSpc>
            <a:spcBef>
              <a:spcPct val="0"/>
            </a:spcBef>
            <a:spcAft>
              <a:spcPct val="35000"/>
            </a:spcAft>
            <a:buNone/>
          </a:pPr>
          <a:r>
            <a:rPr lang="en-US" sz="1300" b="1" kern="1200"/>
            <a:t>Physical abuse</a:t>
          </a:r>
          <a:r>
            <a:rPr lang="en-US" sz="1300" kern="1200"/>
            <a:t>: </a:t>
          </a:r>
          <a:r>
            <a:rPr lang="en-US" sz="1300" b="0" i="0" kern="1200"/>
            <a:t>Hitting, pushing, shaking, slapping, or use of physical force that may result in bodily injury, physical pain, or impairment to an Elder</a:t>
          </a:r>
          <a:endParaRPr lang="en-US" sz="1300" kern="1200"/>
        </a:p>
      </dsp:txBody>
      <dsp:txXfrm>
        <a:off x="44946" y="46860"/>
        <a:ext cx="3531132" cy="830834"/>
      </dsp:txXfrm>
    </dsp:sp>
    <dsp:sp modelId="{526DB364-B718-4188-A6AC-27088991109A}">
      <dsp:nvSpPr>
        <dsp:cNvPr id="0" name=""/>
        <dsp:cNvSpPr/>
      </dsp:nvSpPr>
      <dsp:spPr>
        <a:xfrm rot="5400000">
          <a:off x="6471421" y="-1789647"/>
          <a:ext cx="736581" cy="6437376"/>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Font typeface="Arial" panose="020B0604020202020204" pitchFamily="34" charset="0"/>
            <a:buChar char="•"/>
          </a:pPr>
          <a:r>
            <a:rPr lang="en-US" sz="1400" b="1" i="0" kern="1200" dirty="0"/>
            <a:t>Warning Signs:</a:t>
          </a:r>
          <a:r>
            <a:rPr lang="en-US" sz="1400" b="0" i="0" kern="1200" dirty="0"/>
            <a:t> Not taking Elders to spiritual ceremonies or taking Elders' ceremonial items</a:t>
          </a:r>
          <a:endParaRPr lang="en-US" sz="1400" kern="1200" dirty="0"/>
        </a:p>
      </dsp:txBody>
      <dsp:txXfrm rot="-5400000">
        <a:off x="3621024" y="1096707"/>
        <a:ext cx="6401419" cy="664667"/>
      </dsp:txXfrm>
    </dsp:sp>
    <dsp:sp modelId="{02C9E55B-98F7-4341-82AC-8F9DADF8B38C}">
      <dsp:nvSpPr>
        <dsp:cNvPr id="0" name=""/>
        <dsp:cNvSpPr/>
      </dsp:nvSpPr>
      <dsp:spPr>
        <a:xfrm>
          <a:off x="0" y="968677"/>
          <a:ext cx="3621024" cy="92072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24765" rIns="49530" bIns="24765" numCol="1" spcCol="1270" anchor="ctr" anchorCtr="0">
          <a:noAutofit/>
        </a:bodyPr>
        <a:lstStyle/>
        <a:p>
          <a:pPr marL="0" lvl="0" indent="0" algn="ctr" defTabSz="577850">
            <a:lnSpc>
              <a:spcPct val="90000"/>
            </a:lnSpc>
            <a:spcBef>
              <a:spcPct val="0"/>
            </a:spcBef>
            <a:spcAft>
              <a:spcPct val="35000"/>
            </a:spcAft>
            <a:buNone/>
          </a:pPr>
          <a:r>
            <a:rPr lang="en-US" sz="1300" b="1" kern="1200" dirty="0"/>
            <a:t>Spiritual abuse</a:t>
          </a:r>
          <a:r>
            <a:rPr lang="en-US" sz="1300" kern="1200" dirty="0"/>
            <a:t>: </a:t>
          </a:r>
          <a:r>
            <a:rPr lang="en-US" sz="1300" b="0" i="0" kern="1200" dirty="0"/>
            <a:t>Causing harm to an Elder's spiritual well-being</a:t>
          </a:r>
          <a:r>
            <a:rPr lang="en-US" sz="1300" kern="1200" dirty="0"/>
            <a:t> </a:t>
          </a:r>
        </a:p>
      </dsp:txBody>
      <dsp:txXfrm>
        <a:off x="44946" y="1013623"/>
        <a:ext cx="3531132" cy="830834"/>
      </dsp:txXfrm>
    </dsp:sp>
    <dsp:sp modelId="{E236F4AD-E785-4CCF-A774-DEFAED460E99}">
      <dsp:nvSpPr>
        <dsp:cNvPr id="0" name=""/>
        <dsp:cNvSpPr/>
      </dsp:nvSpPr>
      <dsp:spPr>
        <a:xfrm rot="5400000">
          <a:off x="6471421" y="-822883"/>
          <a:ext cx="736581" cy="6437376"/>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b="1" i="0" kern="1200"/>
            <a:t>Warning Signs:</a:t>
          </a:r>
          <a:r>
            <a:rPr lang="en-US" sz="1400" b="0" i="0" kern="1200"/>
            <a:t> Unusual weight loss, malnutrition, dehydration, untreated physical problems, such as bed sores</a:t>
          </a:r>
          <a:endParaRPr lang="en-US" sz="1400" kern="1200"/>
        </a:p>
      </dsp:txBody>
      <dsp:txXfrm rot="-5400000">
        <a:off x="3621024" y="2063471"/>
        <a:ext cx="6401419" cy="664667"/>
      </dsp:txXfrm>
    </dsp:sp>
    <dsp:sp modelId="{3C074238-67AF-4944-909F-F7D0843D5C6B}">
      <dsp:nvSpPr>
        <dsp:cNvPr id="0" name=""/>
        <dsp:cNvSpPr/>
      </dsp:nvSpPr>
      <dsp:spPr>
        <a:xfrm>
          <a:off x="0" y="1935440"/>
          <a:ext cx="3621024" cy="92072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24765" rIns="49530" bIns="24765" numCol="1" spcCol="1270" anchor="ctr" anchorCtr="0">
          <a:noAutofit/>
        </a:bodyPr>
        <a:lstStyle/>
        <a:p>
          <a:pPr marL="0" lvl="0" indent="0" algn="ctr" defTabSz="577850">
            <a:lnSpc>
              <a:spcPct val="90000"/>
            </a:lnSpc>
            <a:spcBef>
              <a:spcPct val="0"/>
            </a:spcBef>
            <a:spcAft>
              <a:spcPct val="35000"/>
            </a:spcAft>
            <a:buNone/>
          </a:pPr>
          <a:r>
            <a:rPr lang="en-US" sz="1300" b="1" kern="1200" dirty="0"/>
            <a:t>Neglect: </a:t>
          </a:r>
          <a:r>
            <a:rPr lang="en-US" sz="1300" b="0" i="0" kern="1200" dirty="0"/>
            <a:t>Refusal or failure to fulfill any part of a person's obligations or duties to an Elder</a:t>
          </a:r>
          <a:endParaRPr lang="en-US" sz="1300" kern="1200" dirty="0"/>
        </a:p>
      </dsp:txBody>
      <dsp:txXfrm>
        <a:off x="44946" y="1980386"/>
        <a:ext cx="3531132" cy="830834"/>
      </dsp:txXfrm>
    </dsp:sp>
    <dsp:sp modelId="{26C36D10-0D21-4787-8086-98CB43FA1DF9}">
      <dsp:nvSpPr>
        <dsp:cNvPr id="0" name=""/>
        <dsp:cNvSpPr/>
      </dsp:nvSpPr>
      <dsp:spPr>
        <a:xfrm rot="5400000">
          <a:off x="6471421" y="143879"/>
          <a:ext cx="736581" cy="6437376"/>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b="1" i="0" kern="1200"/>
            <a:t>Warning Signs:</a:t>
          </a:r>
          <a:r>
            <a:rPr lang="en-US" sz="1400" b="0" i="0" kern="1200"/>
            <a:t> Poor personal hygiene/not bathing or taking care of hair and nails, poor medication management or refusing to take medication, dehydration, malnutrition or other unattended health conditions</a:t>
          </a:r>
          <a:endParaRPr lang="en-US" sz="1400" kern="1200"/>
        </a:p>
      </dsp:txBody>
      <dsp:txXfrm rot="-5400000">
        <a:off x="3621024" y="3030234"/>
        <a:ext cx="6401419" cy="664667"/>
      </dsp:txXfrm>
    </dsp:sp>
    <dsp:sp modelId="{E04B6985-3EE8-4018-BC13-CD63F0F7E8E0}">
      <dsp:nvSpPr>
        <dsp:cNvPr id="0" name=""/>
        <dsp:cNvSpPr/>
      </dsp:nvSpPr>
      <dsp:spPr>
        <a:xfrm>
          <a:off x="0" y="2902203"/>
          <a:ext cx="3621024" cy="92072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24765" rIns="49530" bIns="24765" numCol="1" spcCol="1270" anchor="ctr" anchorCtr="0">
          <a:noAutofit/>
        </a:bodyPr>
        <a:lstStyle/>
        <a:p>
          <a:pPr marL="0" lvl="0" indent="0" algn="ctr" defTabSz="577850">
            <a:lnSpc>
              <a:spcPct val="90000"/>
            </a:lnSpc>
            <a:spcBef>
              <a:spcPct val="0"/>
            </a:spcBef>
            <a:spcAft>
              <a:spcPct val="35000"/>
            </a:spcAft>
            <a:buNone/>
          </a:pPr>
          <a:r>
            <a:rPr lang="en-US" sz="1300" b="1" kern="1200"/>
            <a:t>Self-Neglect: </a:t>
          </a:r>
          <a:r>
            <a:rPr lang="en-US" sz="1300" b="0" i="0" kern="1200"/>
            <a:t>An adult's inability, due to physical or mental impairment or diminished capacity, to perform essential self-care</a:t>
          </a:r>
          <a:endParaRPr lang="en-US" sz="1300" kern="1200"/>
        </a:p>
      </dsp:txBody>
      <dsp:txXfrm>
        <a:off x="44946" y="2947149"/>
        <a:ext cx="3531132" cy="8308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BEA33B-A941-4A5F-A934-0BEF2316764C}">
      <dsp:nvSpPr>
        <dsp:cNvPr id="0" name=""/>
        <dsp:cNvSpPr/>
      </dsp:nvSpPr>
      <dsp:spPr>
        <a:xfrm>
          <a:off x="5980" y="678163"/>
          <a:ext cx="1475423" cy="442627"/>
        </a:xfrm>
        <a:prstGeom prst="chevron">
          <a:avLst>
            <a:gd name="adj" fmla="val 3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652" tIns="54652" rIns="54652" bIns="54652" numCol="1" spcCol="1270" anchor="ctr" anchorCtr="0">
          <a:noAutofit/>
        </a:bodyPr>
        <a:lstStyle/>
        <a:p>
          <a:pPr marL="0" lvl="0" indent="0" algn="ctr" defTabSz="1022350">
            <a:lnSpc>
              <a:spcPct val="90000"/>
            </a:lnSpc>
            <a:spcBef>
              <a:spcPct val="0"/>
            </a:spcBef>
            <a:spcAft>
              <a:spcPct val="35000"/>
            </a:spcAft>
            <a:buNone/>
          </a:pPr>
          <a:r>
            <a:rPr lang="en-US" sz="2300" kern="1200"/>
            <a:t>Join</a:t>
          </a:r>
        </a:p>
      </dsp:txBody>
      <dsp:txXfrm>
        <a:off x="138768" y="678163"/>
        <a:ext cx="1209847" cy="442627"/>
      </dsp:txXfrm>
    </dsp:sp>
    <dsp:sp modelId="{9090B3FA-F7EA-4075-B775-3B993D116456}">
      <dsp:nvSpPr>
        <dsp:cNvPr id="0" name=""/>
        <dsp:cNvSpPr/>
      </dsp:nvSpPr>
      <dsp:spPr>
        <a:xfrm>
          <a:off x="5980" y="1120790"/>
          <a:ext cx="1342635" cy="202589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098" tIns="106098" rIns="106098" bIns="212196" numCol="1" spcCol="1270" anchor="t" anchorCtr="0">
          <a:noAutofit/>
        </a:bodyPr>
        <a:lstStyle/>
        <a:p>
          <a:pPr marL="0" lvl="0" indent="0" algn="l" defTabSz="488950">
            <a:lnSpc>
              <a:spcPct val="90000"/>
            </a:lnSpc>
            <a:spcBef>
              <a:spcPct val="0"/>
            </a:spcBef>
            <a:spcAft>
              <a:spcPct val="35000"/>
            </a:spcAft>
            <a:buNone/>
          </a:pPr>
          <a:r>
            <a:rPr lang="en-US" sz="1100" kern="1200"/>
            <a:t>You can join us to make a difference and strengthen your community. Here are just a few ways you can participate:</a:t>
          </a:r>
        </a:p>
      </dsp:txBody>
      <dsp:txXfrm>
        <a:off x="5980" y="1120790"/>
        <a:ext cx="1342635" cy="2025890"/>
      </dsp:txXfrm>
    </dsp:sp>
    <dsp:sp modelId="{0C211F87-78D7-41AE-AB84-973226619558}">
      <dsp:nvSpPr>
        <dsp:cNvPr id="0" name=""/>
        <dsp:cNvSpPr/>
      </dsp:nvSpPr>
      <dsp:spPr>
        <a:xfrm>
          <a:off x="1431210" y="678163"/>
          <a:ext cx="1475423" cy="442627"/>
        </a:xfrm>
        <a:prstGeom prst="chevron">
          <a:avLst>
            <a:gd name="adj" fmla="val 3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652" tIns="54652" rIns="54652" bIns="54652" numCol="1" spcCol="1270" anchor="ctr" anchorCtr="0">
          <a:noAutofit/>
        </a:bodyPr>
        <a:lstStyle/>
        <a:p>
          <a:pPr marL="0" lvl="0" indent="0" algn="ctr" defTabSz="1022350">
            <a:lnSpc>
              <a:spcPct val="90000"/>
            </a:lnSpc>
            <a:spcBef>
              <a:spcPct val="0"/>
            </a:spcBef>
            <a:spcAft>
              <a:spcPct val="35000"/>
            </a:spcAft>
            <a:buNone/>
          </a:pPr>
          <a:r>
            <a:rPr lang="en-US" sz="2300" kern="1200"/>
            <a:t>Watch</a:t>
          </a:r>
        </a:p>
      </dsp:txBody>
      <dsp:txXfrm>
        <a:off x="1563998" y="678163"/>
        <a:ext cx="1209847" cy="442627"/>
      </dsp:txXfrm>
    </dsp:sp>
    <dsp:sp modelId="{69AE5597-B294-4626-8BCE-2C19B6553004}">
      <dsp:nvSpPr>
        <dsp:cNvPr id="0" name=""/>
        <dsp:cNvSpPr/>
      </dsp:nvSpPr>
      <dsp:spPr>
        <a:xfrm>
          <a:off x="1431210" y="1120790"/>
          <a:ext cx="1342635" cy="202589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098" tIns="106098" rIns="106098" bIns="212196" numCol="1" spcCol="1270" anchor="t" anchorCtr="0">
          <a:noAutofit/>
        </a:bodyPr>
        <a:lstStyle/>
        <a:p>
          <a:pPr marL="0" lvl="0" indent="0" algn="l" defTabSz="488950">
            <a:lnSpc>
              <a:spcPct val="90000"/>
            </a:lnSpc>
            <a:spcBef>
              <a:spcPct val="0"/>
            </a:spcBef>
            <a:spcAft>
              <a:spcPct val="35000"/>
            </a:spcAft>
            <a:buNone/>
          </a:pPr>
          <a:r>
            <a:rPr lang="en-US" sz="1100" kern="1200"/>
            <a:t>Watch National Indigenous Elder Justice Initiative WEAAD videos titled Getting to Know a Native Elder, and A Discussion of Elder Abuse for World Elder Abuse Awareness Day</a:t>
          </a:r>
        </a:p>
      </dsp:txBody>
      <dsp:txXfrm>
        <a:off x="1431210" y="1120790"/>
        <a:ext cx="1342635" cy="2025890"/>
      </dsp:txXfrm>
    </dsp:sp>
    <dsp:sp modelId="{E2AC44A1-4F81-4FC6-B9AB-960A9D9866CB}">
      <dsp:nvSpPr>
        <dsp:cNvPr id="0" name=""/>
        <dsp:cNvSpPr/>
      </dsp:nvSpPr>
      <dsp:spPr>
        <a:xfrm>
          <a:off x="2856440" y="678163"/>
          <a:ext cx="1475423" cy="442627"/>
        </a:xfrm>
        <a:prstGeom prst="chevron">
          <a:avLst>
            <a:gd name="adj" fmla="val 3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652" tIns="54652" rIns="54652" bIns="54652" numCol="1" spcCol="1270" anchor="ctr" anchorCtr="0">
          <a:noAutofit/>
        </a:bodyPr>
        <a:lstStyle/>
        <a:p>
          <a:pPr marL="0" lvl="0" indent="0" algn="ctr" defTabSz="1022350">
            <a:lnSpc>
              <a:spcPct val="90000"/>
            </a:lnSpc>
            <a:spcBef>
              <a:spcPct val="0"/>
            </a:spcBef>
            <a:spcAft>
              <a:spcPct val="35000"/>
            </a:spcAft>
            <a:buNone/>
          </a:pPr>
          <a:r>
            <a:rPr lang="en-US" sz="2300" kern="1200"/>
            <a:t>Host</a:t>
          </a:r>
        </a:p>
      </dsp:txBody>
      <dsp:txXfrm>
        <a:off x="2989228" y="678163"/>
        <a:ext cx="1209847" cy="442627"/>
      </dsp:txXfrm>
    </dsp:sp>
    <dsp:sp modelId="{F1B7771A-27D7-4F30-B0A1-31727977D8E2}">
      <dsp:nvSpPr>
        <dsp:cNvPr id="0" name=""/>
        <dsp:cNvSpPr/>
      </dsp:nvSpPr>
      <dsp:spPr>
        <a:xfrm>
          <a:off x="2856440" y="1120790"/>
          <a:ext cx="1342635" cy="202589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098" tIns="106098" rIns="106098" bIns="212196" numCol="1" spcCol="1270" anchor="t" anchorCtr="0">
          <a:noAutofit/>
        </a:bodyPr>
        <a:lstStyle/>
        <a:p>
          <a:pPr marL="0" lvl="0" indent="0" algn="l" defTabSz="488950">
            <a:lnSpc>
              <a:spcPct val="90000"/>
            </a:lnSpc>
            <a:spcBef>
              <a:spcPct val="0"/>
            </a:spcBef>
            <a:spcAft>
              <a:spcPct val="35000"/>
            </a:spcAft>
            <a:buNone/>
          </a:pPr>
          <a:r>
            <a:rPr lang="en-US" sz="1100" kern="1200"/>
            <a:t>Host a commemoration event and share your plans on the WEAAD event map</a:t>
          </a:r>
        </a:p>
      </dsp:txBody>
      <dsp:txXfrm>
        <a:off x="2856440" y="1120790"/>
        <a:ext cx="1342635" cy="2025890"/>
      </dsp:txXfrm>
    </dsp:sp>
    <dsp:sp modelId="{E8F28EDE-F08A-4E59-9782-0DD635BFF54C}">
      <dsp:nvSpPr>
        <dsp:cNvPr id="0" name=""/>
        <dsp:cNvSpPr/>
      </dsp:nvSpPr>
      <dsp:spPr>
        <a:xfrm>
          <a:off x="4281670" y="678163"/>
          <a:ext cx="1475423" cy="442627"/>
        </a:xfrm>
        <a:prstGeom prst="chevron">
          <a:avLst>
            <a:gd name="adj" fmla="val 3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652" tIns="54652" rIns="54652" bIns="54652" numCol="1" spcCol="1270" anchor="ctr" anchorCtr="0">
          <a:noAutofit/>
        </a:bodyPr>
        <a:lstStyle/>
        <a:p>
          <a:pPr marL="0" lvl="0" indent="0" algn="ctr" defTabSz="1022350">
            <a:lnSpc>
              <a:spcPct val="90000"/>
            </a:lnSpc>
            <a:spcBef>
              <a:spcPct val="0"/>
            </a:spcBef>
            <a:spcAft>
              <a:spcPct val="35000"/>
            </a:spcAft>
            <a:buNone/>
          </a:pPr>
          <a:r>
            <a:rPr lang="en-US" sz="2300" kern="1200"/>
            <a:t>Use</a:t>
          </a:r>
        </a:p>
      </dsp:txBody>
      <dsp:txXfrm>
        <a:off x="4414458" y="678163"/>
        <a:ext cx="1209847" cy="442627"/>
      </dsp:txXfrm>
    </dsp:sp>
    <dsp:sp modelId="{7FE4A104-DB45-4B4B-B6E4-7AFDA2630A9A}">
      <dsp:nvSpPr>
        <dsp:cNvPr id="0" name=""/>
        <dsp:cNvSpPr/>
      </dsp:nvSpPr>
      <dsp:spPr>
        <a:xfrm>
          <a:off x="4281670" y="1120790"/>
          <a:ext cx="1342635" cy="202589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098" tIns="106098" rIns="106098" bIns="212196" numCol="1" spcCol="1270" anchor="t" anchorCtr="0">
          <a:noAutofit/>
        </a:bodyPr>
        <a:lstStyle/>
        <a:p>
          <a:pPr marL="0" lvl="0" indent="0" algn="l" defTabSz="488950">
            <a:lnSpc>
              <a:spcPct val="90000"/>
            </a:lnSpc>
            <a:spcBef>
              <a:spcPct val="0"/>
            </a:spcBef>
            <a:spcAft>
              <a:spcPct val="35000"/>
            </a:spcAft>
            <a:buNone/>
          </a:pPr>
          <a:r>
            <a:rPr lang="en-US" sz="1100" kern="1200"/>
            <a:t>Use #WEAAD in all of your WEAAD social media posts on Facebook and Twitter so that the nation and the world can see your commitment and planned activities</a:t>
          </a:r>
        </a:p>
      </dsp:txBody>
      <dsp:txXfrm>
        <a:off x="4281670" y="1120790"/>
        <a:ext cx="1342635" cy="2025890"/>
      </dsp:txXfrm>
    </dsp:sp>
    <dsp:sp modelId="{142CC266-E310-482E-BF85-928C54E69814}">
      <dsp:nvSpPr>
        <dsp:cNvPr id="0" name=""/>
        <dsp:cNvSpPr/>
      </dsp:nvSpPr>
      <dsp:spPr>
        <a:xfrm>
          <a:off x="5706900" y="678163"/>
          <a:ext cx="1475423" cy="442627"/>
        </a:xfrm>
        <a:prstGeom prst="chevron">
          <a:avLst>
            <a:gd name="adj" fmla="val 3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652" tIns="54652" rIns="54652" bIns="54652" numCol="1" spcCol="1270" anchor="ctr" anchorCtr="0">
          <a:noAutofit/>
        </a:bodyPr>
        <a:lstStyle/>
        <a:p>
          <a:pPr marL="0" lvl="0" indent="0" algn="ctr" defTabSz="1022350">
            <a:lnSpc>
              <a:spcPct val="90000"/>
            </a:lnSpc>
            <a:spcBef>
              <a:spcPct val="0"/>
            </a:spcBef>
            <a:spcAft>
              <a:spcPct val="35000"/>
            </a:spcAft>
            <a:buNone/>
          </a:pPr>
          <a:r>
            <a:rPr lang="en-US" sz="2300" kern="1200"/>
            <a:t>Show</a:t>
          </a:r>
        </a:p>
      </dsp:txBody>
      <dsp:txXfrm>
        <a:off x="5839688" y="678163"/>
        <a:ext cx="1209847" cy="442627"/>
      </dsp:txXfrm>
    </dsp:sp>
    <dsp:sp modelId="{DB9BA7AF-68BA-44E7-9AD9-F01D3AA51895}">
      <dsp:nvSpPr>
        <dsp:cNvPr id="0" name=""/>
        <dsp:cNvSpPr/>
      </dsp:nvSpPr>
      <dsp:spPr>
        <a:xfrm>
          <a:off x="5706900" y="1120790"/>
          <a:ext cx="1342635" cy="202589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098" tIns="106098" rIns="106098" bIns="212196" numCol="1" spcCol="1270" anchor="t" anchorCtr="0">
          <a:noAutofit/>
        </a:bodyPr>
        <a:lstStyle/>
        <a:p>
          <a:pPr marL="0" lvl="0" indent="0" algn="l" defTabSz="488950">
            <a:lnSpc>
              <a:spcPct val="90000"/>
            </a:lnSpc>
            <a:spcBef>
              <a:spcPct val="0"/>
            </a:spcBef>
            <a:spcAft>
              <a:spcPct val="35000"/>
            </a:spcAft>
            <a:buNone/>
          </a:pPr>
          <a:r>
            <a:rPr lang="en-US" sz="1100" kern="1200"/>
            <a:t>Show your support by using this WEAAD Zoom background</a:t>
          </a:r>
        </a:p>
      </dsp:txBody>
      <dsp:txXfrm>
        <a:off x="5706900" y="1120790"/>
        <a:ext cx="1342635" cy="2025890"/>
      </dsp:txXfrm>
    </dsp:sp>
    <dsp:sp modelId="{FEE17213-6506-46E0-8996-5E43FDC6DD0B}">
      <dsp:nvSpPr>
        <dsp:cNvPr id="0" name=""/>
        <dsp:cNvSpPr/>
      </dsp:nvSpPr>
      <dsp:spPr>
        <a:xfrm>
          <a:off x="7132130" y="678163"/>
          <a:ext cx="1475423" cy="442627"/>
        </a:xfrm>
        <a:prstGeom prst="chevron">
          <a:avLst>
            <a:gd name="adj" fmla="val 3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652" tIns="54652" rIns="54652" bIns="54652" numCol="1" spcCol="1270" anchor="ctr" anchorCtr="0">
          <a:noAutofit/>
        </a:bodyPr>
        <a:lstStyle/>
        <a:p>
          <a:pPr marL="0" lvl="0" indent="0" algn="ctr" defTabSz="1022350">
            <a:lnSpc>
              <a:spcPct val="90000"/>
            </a:lnSpc>
            <a:spcBef>
              <a:spcPct val="0"/>
            </a:spcBef>
            <a:spcAft>
              <a:spcPct val="35000"/>
            </a:spcAft>
            <a:buNone/>
          </a:pPr>
          <a:r>
            <a:rPr lang="en-US" sz="2300" kern="1200"/>
            <a:t>Listen</a:t>
          </a:r>
        </a:p>
      </dsp:txBody>
      <dsp:txXfrm>
        <a:off x="7264918" y="678163"/>
        <a:ext cx="1209847" cy="442627"/>
      </dsp:txXfrm>
    </dsp:sp>
    <dsp:sp modelId="{F5A071EC-E091-425C-A86B-42103D8F9632}">
      <dsp:nvSpPr>
        <dsp:cNvPr id="0" name=""/>
        <dsp:cNvSpPr/>
      </dsp:nvSpPr>
      <dsp:spPr>
        <a:xfrm>
          <a:off x="7132130" y="1120790"/>
          <a:ext cx="1342635" cy="202589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098" tIns="106098" rIns="106098" bIns="212196" numCol="1" spcCol="1270" anchor="t" anchorCtr="0">
          <a:noAutofit/>
        </a:bodyPr>
        <a:lstStyle/>
        <a:p>
          <a:pPr marL="0" lvl="0" indent="0" algn="l" defTabSz="488950">
            <a:lnSpc>
              <a:spcPct val="90000"/>
            </a:lnSpc>
            <a:spcBef>
              <a:spcPct val="0"/>
            </a:spcBef>
            <a:spcAft>
              <a:spcPct val="35000"/>
            </a:spcAft>
            <a:buNone/>
          </a:pPr>
          <a:r>
            <a:rPr lang="en-US" sz="1100" kern="1200" dirty="0"/>
            <a:t>Listen to a WEAAD podcast titled Lifting Up the Voices of Older Survivors: Sharing Strength &amp; Resiliency Through Story</a:t>
          </a:r>
        </a:p>
      </dsp:txBody>
      <dsp:txXfrm>
        <a:off x="7132130" y="1120790"/>
        <a:ext cx="1342635" cy="2025890"/>
      </dsp:txXfrm>
    </dsp:sp>
    <dsp:sp modelId="{9DC1D37A-523C-4D76-B831-AC265BA9EC10}">
      <dsp:nvSpPr>
        <dsp:cNvPr id="0" name=""/>
        <dsp:cNvSpPr/>
      </dsp:nvSpPr>
      <dsp:spPr>
        <a:xfrm>
          <a:off x="8557360" y="678163"/>
          <a:ext cx="1475423" cy="442627"/>
        </a:xfrm>
        <a:prstGeom prst="chevron">
          <a:avLst>
            <a:gd name="adj" fmla="val 3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652" tIns="54652" rIns="54652" bIns="54652" numCol="1" spcCol="1270" anchor="ctr" anchorCtr="0">
          <a:noAutofit/>
        </a:bodyPr>
        <a:lstStyle/>
        <a:p>
          <a:pPr marL="0" lvl="0" indent="0" algn="ctr" defTabSz="1022350">
            <a:lnSpc>
              <a:spcPct val="90000"/>
            </a:lnSpc>
            <a:spcBef>
              <a:spcPct val="0"/>
            </a:spcBef>
            <a:spcAft>
              <a:spcPct val="35000"/>
            </a:spcAft>
            <a:buNone/>
          </a:pPr>
          <a:r>
            <a:rPr lang="en-US" sz="2300" kern="1200"/>
            <a:t>Learn</a:t>
          </a:r>
        </a:p>
      </dsp:txBody>
      <dsp:txXfrm>
        <a:off x="8690148" y="678163"/>
        <a:ext cx="1209847" cy="442627"/>
      </dsp:txXfrm>
    </dsp:sp>
    <dsp:sp modelId="{930D2390-1290-457B-BF29-375758281268}">
      <dsp:nvSpPr>
        <dsp:cNvPr id="0" name=""/>
        <dsp:cNvSpPr/>
      </dsp:nvSpPr>
      <dsp:spPr>
        <a:xfrm>
          <a:off x="8557360" y="1120790"/>
          <a:ext cx="1342635" cy="202589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098" tIns="106098" rIns="106098" bIns="212196" numCol="1" spcCol="1270" anchor="t" anchorCtr="0">
          <a:noAutofit/>
        </a:bodyPr>
        <a:lstStyle/>
        <a:p>
          <a:pPr marL="0" lvl="0" indent="0" algn="l" defTabSz="488950">
            <a:lnSpc>
              <a:spcPct val="90000"/>
            </a:lnSpc>
            <a:spcBef>
              <a:spcPct val="0"/>
            </a:spcBef>
            <a:spcAft>
              <a:spcPct val="35000"/>
            </a:spcAft>
            <a:buNone/>
          </a:pPr>
          <a:r>
            <a:rPr lang="en-US" sz="1100" kern="1200"/>
            <a:t>Learn more about WEAAD by playing WEAAD Bingo</a:t>
          </a:r>
        </a:p>
      </dsp:txBody>
      <dsp:txXfrm>
        <a:off x="8557360" y="1120790"/>
        <a:ext cx="1342635" cy="202589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C38791-BF95-4A0E-81F4-668DCA644EDD}">
      <dsp:nvSpPr>
        <dsp:cNvPr id="0" name=""/>
        <dsp:cNvSpPr/>
      </dsp:nvSpPr>
      <dsp:spPr>
        <a:xfrm>
          <a:off x="0" y="0"/>
          <a:ext cx="7744967" cy="68847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i="0" kern="1200"/>
            <a:t>For more ideas and resources to help you get involved:</a:t>
          </a:r>
          <a:endParaRPr lang="en-US" sz="1800" kern="1200"/>
        </a:p>
      </dsp:txBody>
      <dsp:txXfrm>
        <a:off x="20165" y="20165"/>
        <a:ext cx="6921500" cy="648142"/>
      </dsp:txXfrm>
    </dsp:sp>
    <dsp:sp modelId="{2D502CD8-0E8D-4948-9931-D33F7572CE0D}">
      <dsp:nvSpPr>
        <dsp:cNvPr id="0" name=""/>
        <dsp:cNvSpPr/>
      </dsp:nvSpPr>
      <dsp:spPr>
        <a:xfrm>
          <a:off x="578358" y="784093"/>
          <a:ext cx="7744967" cy="68847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i="0" kern="1200"/>
            <a:t>Visit the </a:t>
          </a:r>
          <a:r>
            <a:rPr lang="en-US" sz="1800" b="0" i="0" u="sng" kern="1200">
              <a:hlinkClick xmlns:r="http://schemas.openxmlformats.org/officeDocument/2006/relationships" r:id="rId1"/>
            </a:rPr>
            <a:t>WEAAD website</a:t>
          </a:r>
          <a:endParaRPr lang="en-US" sz="1800" kern="1200"/>
        </a:p>
      </dsp:txBody>
      <dsp:txXfrm>
        <a:off x="598523" y="804258"/>
        <a:ext cx="6678773" cy="648142"/>
      </dsp:txXfrm>
    </dsp:sp>
    <dsp:sp modelId="{5C320A49-8F3D-4B00-89FF-0DF4294ABCB3}">
      <dsp:nvSpPr>
        <dsp:cNvPr id="0" name=""/>
        <dsp:cNvSpPr/>
      </dsp:nvSpPr>
      <dsp:spPr>
        <a:xfrm>
          <a:off x="1156716" y="1568186"/>
          <a:ext cx="7744967" cy="68847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i="0" kern="1200"/>
            <a:t>The </a:t>
          </a:r>
          <a:r>
            <a:rPr lang="en-US" sz="1800" b="0" i="0" u="sng" kern="1200">
              <a:hlinkClick xmlns:r="http://schemas.openxmlformats.org/officeDocument/2006/relationships" r:id="rId2"/>
            </a:rPr>
            <a:t>WEAAD outreach guide</a:t>
          </a:r>
          <a:r>
            <a:rPr lang="en-US" sz="1800" b="0" i="0" kern="1200"/>
            <a:t> will help you plan and implement a successful World Elder Abuse Awareness Day event</a:t>
          </a:r>
          <a:endParaRPr lang="en-US" sz="1800" kern="1200"/>
        </a:p>
      </dsp:txBody>
      <dsp:txXfrm>
        <a:off x="1176881" y="1588351"/>
        <a:ext cx="6678773" cy="648142"/>
      </dsp:txXfrm>
    </dsp:sp>
    <dsp:sp modelId="{8BE93614-A503-4EF0-8951-DAF4CFCE7517}">
      <dsp:nvSpPr>
        <dsp:cNvPr id="0" name=""/>
        <dsp:cNvSpPr/>
      </dsp:nvSpPr>
      <dsp:spPr>
        <a:xfrm>
          <a:off x="1735073" y="2352279"/>
          <a:ext cx="7744967" cy="68847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i="0" kern="1200"/>
            <a:t>Tips on how to </a:t>
          </a:r>
          <a:r>
            <a:rPr lang="en-US" sz="1800" b="0" i="0" u="sng" kern="1200">
              <a:hlinkClick xmlns:r="http://schemas.openxmlformats.org/officeDocument/2006/relationships" r:id="rId3"/>
            </a:rPr>
            <a:t>take action</a:t>
          </a:r>
          <a:r>
            <a:rPr lang="en-US" sz="1800" b="0" i="0" kern="1200"/>
            <a:t> in your community</a:t>
          </a:r>
          <a:endParaRPr lang="en-US" sz="1800" kern="1200"/>
        </a:p>
      </dsp:txBody>
      <dsp:txXfrm>
        <a:off x="1755238" y="2372444"/>
        <a:ext cx="6678773" cy="648142"/>
      </dsp:txXfrm>
    </dsp:sp>
    <dsp:sp modelId="{0C1648C8-7799-4AF7-A46B-3B1FED0B1ACA}">
      <dsp:nvSpPr>
        <dsp:cNvPr id="0" name=""/>
        <dsp:cNvSpPr/>
      </dsp:nvSpPr>
      <dsp:spPr>
        <a:xfrm>
          <a:off x="2313432" y="3136372"/>
          <a:ext cx="7744967" cy="68847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i="0" kern="1200"/>
            <a:t>Find other </a:t>
          </a:r>
          <a:r>
            <a:rPr lang="en-US" sz="1800" b="0" i="0" u="sng" kern="1200">
              <a:hlinkClick xmlns:r="http://schemas.openxmlformats.org/officeDocument/2006/relationships" r:id="rId4"/>
            </a:rPr>
            <a:t>useful tools</a:t>
          </a:r>
          <a:r>
            <a:rPr lang="en-US" sz="1800" b="0" i="0" kern="1200"/>
            <a:t> to spark community engagement and mindfulness</a:t>
          </a:r>
          <a:endParaRPr lang="en-US" sz="1800" kern="1200"/>
        </a:p>
      </dsp:txBody>
      <dsp:txXfrm>
        <a:off x="2333597" y="3156537"/>
        <a:ext cx="6678773" cy="648142"/>
      </dsp:txXfrm>
    </dsp:sp>
    <dsp:sp modelId="{6222A316-D427-4FBD-BD45-5A6CB7D30FAB}">
      <dsp:nvSpPr>
        <dsp:cNvPr id="0" name=""/>
        <dsp:cNvSpPr/>
      </dsp:nvSpPr>
      <dsp:spPr>
        <a:xfrm>
          <a:off x="7297461" y="502967"/>
          <a:ext cx="447506" cy="447506"/>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7398150" y="502967"/>
        <a:ext cx="246128" cy="336748"/>
      </dsp:txXfrm>
    </dsp:sp>
    <dsp:sp modelId="{28C01A69-6C4E-4419-AB29-68DA735C7F17}">
      <dsp:nvSpPr>
        <dsp:cNvPr id="0" name=""/>
        <dsp:cNvSpPr/>
      </dsp:nvSpPr>
      <dsp:spPr>
        <a:xfrm>
          <a:off x="7875819" y="1287060"/>
          <a:ext cx="447506" cy="447506"/>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7976508" y="1287060"/>
        <a:ext cx="246128" cy="336748"/>
      </dsp:txXfrm>
    </dsp:sp>
    <dsp:sp modelId="{429CD607-6E63-4ADC-9044-D6C01F2B314D}">
      <dsp:nvSpPr>
        <dsp:cNvPr id="0" name=""/>
        <dsp:cNvSpPr/>
      </dsp:nvSpPr>
      <dsp:spPr>
        <a:xfrm>
          <a:off x="8454177" y="2059679"/>
          <a:ext cx="447506" cy="447506"/>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8554866" y="2059679"/>
        <a:ext cx="246128" cy="336748"/>
      </dsp:txXfrm>
    </dsp:sp>
    <dsp:sp modelId="{281951E9-690F-473D-B651-C058C4E5803B}">
      <dsp:nvSpPr>
        <dsp:cNvPr id="0" name=""/>
        <dsp:cNvSpPr/>
      </dsp:nvSpPr>
      <dsp:spPr>
        <a:xfrm>
          <a:off x="9032535" y="2851421"/>
          <a:ext cx="447506" cy="447506"/>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9133224" y="2851421"/>
        <a:ext cx="246128" cy="336748"/>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ChevronBlockProcess">
  <dgm:title val="Chevron Block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28"/>
      <dgm:constr type="primFontSz" for="des" forName="desTx" refType="primFontSz" refFor="des" refForName="parTx" op="lte" fact="0.75"/>
      <dgm:constr type="h" for="des" forName="desTx" op="equ"/>
      <dgm:constr type="w" for="ch" forName="space" refType="w" op="equ" fact="-0.005"/>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91"/>
              <dgm:constr type="t" for="ch" forName="desTx" refType="h" refFor="ch" refForName="parTx"/>
            </dgm:constrLst>
          </dgm:if>
          <dgm:else name="Name9">
            <dgm:constrLst>
              <dgm:constr type="l" for="ch" forName="parTx"/>
              <dgm:constr type="w" for="ch" forName="parTx" refType="w"/>
              <dgm:constr type="t" for="ch" forName="parTx"/>
              <dgm:constr type="l" for="ch" forName="desTx" refType="w" fact="0.09"/>
              <dgm:constr type="w" for="ch" forName="desTx" refType="w" refFor="ch" refForName="parTx" fact="0.91"/>
              <dgm:constr type="t" for="ch" forName="desTx" refType="h" refFor="ch" refForName="parTx"/>
            </dgm:constrLst>
          </dgm:else>
        </dgm:choose>
        <dgm:ruleLst>
          <dgm:rule type="h" val="INF" fact="NaN" max="NaN"/>
        </dgm:ruleLst>
        <dgm:layoutNode name="parTx" styleLbl="alignNode1">
          <dgm:varLst>
            <dgm:chMax val="0"/>
            <dgm:chPref val="0"/>
          </dgm:varLst>
          <dgm:alg type="tx"/>
          <dgm:choose name="Name10">
            <dgm:if name="Name11" func="var" arg="dir" op="equ" val="norm">
              <dgm:shape xmlns:r="http://schemas.openxmlformats.org/officeDocument/2006/relationships" type="chevron" r:blip="">
                <dgm:adjLst>
                  <dgm:adj idx="1" val="0.3"/>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3"/>
                <dgm:constr type="h"/>
                <dgm:constr type="tMarg" refType="w" fact="0.105"/>
                <dgm:constr type="bMarg" refType="w" fact="0.105"/>
                <dgm:constr type="lMarg" refType="w" fact="0.105"/>
                <dgm:constr type="rMarg" refType="w" fact="0.105"/>
              </dgm:constrLst>
            </dgm:if>
            <dgm:else name="Name15">
              <dgm:constrLst>
                <dgm:constr type="h" refType="w" op="lte" fact="0.3"/>
                <dgm:constr type="h"/>
                <dgm:constr type="tMarg" refType="w" fact="0.105"/>
                <dgm:constr type="bMarg" refType="w" fact="0.105"/>
                <dgm:constr type="lMarg" refType="w" fact="0.105"/>
                <dgm:constr type="rMarg" refType="w" fact="0.105"/>
              </dgm:constrLst>
            </dgm:else>
          </dgm:choose>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0"/>
            <dgm:constr type="tMarg" refType="w" fact="0.224"/>
            <dgm:constr type="bMarg" refType="w" fact="0.448"/>
            <dgm:constr type="lMarg" refType="w" fact="0.224"/>
            <dgm:constr type="rMarg" refType="w" fact="0.224"/>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155224B-02B5-428B-9910-B540D5895BFD}" type="datetimeFigureOut">
              <a:rPr lang="en-US" smtClean="0"/>
              <a:t>6/15/2023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F47F2B4-F218-4A57-87F7-E85AA281BB84}" type="slidenum">
              <a:rPr lang="en-US" smtClean="0"/>
              <a:t>‹#›</a:t>
            </a:fld>
            <a:endParaRPr lang="en-US"/>
          </a:p>
        </p:txBody>
      </p:sp>
    </p:spTree>
    <p:extLst>
      <p:ext uri="{BB962C8B-B14F-4D97-AF65-F5344CB8AC3E}">
        <p14:creationId xmlns:p14="http://schemas.microsoft.com/office/powerpoint/2010/main" val="27589857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BB8A14-7B08-41E2-A3A2-60F3963629A0}" type="datetimeFigureOut">
              <a:rPr lang="en-US" smtClean="0"/>
              <a:t>6/15/2023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2D80A5-FBDB-4041-B152-1DF23CA188A9}" type="slidenum">
              <a:rPr lang="en-US" smtClean="0"/>
              <a:t>‹#›</a:t>
            </a:fld>
            <a:endParaRPr lang="en-US"/>
          </a:p>
        </p:txBody>
      </p:sp>
    </p:spTree>
    <p:extLst>
      <p:ext uri="{BB962C8B-B14F-4D97-AF65-F5344CB8AC3E}">
        <p14:creationId xmlns:p14="http://schemas.microsoft.com/office/powerpoint/2010/main" val="1972584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Visit Iasquared.org to learn more</a:t>
            </a:r>
          </a:p>
        </p:txBody>
      </p:sp>
      <p:sp>
        <p:nvSpPr>
          <p:cNvPr id="4" name="Slide Number Placeholder 3"/>
          <p:cNvSpPr>
            <a:spLocks noGrp="1"/>
          </p:cNvSpPr>
          <p:nvPr>
            <p:ph type="sldNum" sz="quarter" idx="5"/>
          </p:nvPr>
        </p:nvSpPr>
        <p:spPr/>
        <p:txBody>
          <a:bodyPr/>
          <a:lstStyle/>
          <a:p>
            <a:fld id="{CA5087C3-C645-418C-B967-7831D0AD1F6B}" type="slidenum">
              <a:rPr lang="en-US" smtClean="0"/>
              <a:t>20</a:t>
            </a:fld>
            <a:endParaRPr lang="en-US"/>
          </a:p>
        </p:txBody>
      </p:sp>
    </p:spTree>
    <p:extLst>
      <p:ext uri="{BB962C8B-B14F-4D97-AF65-F5344CB8AC3E}">
        <p14:creationId xmlns:p14="http://schemas.microsoft.com/office/powerpoint/2010/main" val="29806204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Master" Target="../slideMasters/slideMaster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ext Placeholder 10"/>
          <p:cNvSpPr>
            <a:spLocks noGrp="1"/>
          </p:cNvSpPr>
          <p:nvPr>
            <p:ph type="body" sz="quarter" idx="11" hasCustomPrompt="1"/>
          </p:nvPr>
        </p:nvSpPr>
        <p:spPr>
          <a:xfrm>
            <a:off x="725510" y="525731"/>
            <a:ext cx="10740980" cy="500438"/>
          </a:xfrm>
          <a:prstGeom prst="rect">
            <a:avLst/>
          </a:prstGeom>
        </p:spPr>
        <p:txBody>
          <a:bodyPr/>
          <a:lstStyle>
            <a:lvl1pPr marL="0" indent="0" algn="ctr">
              <a:buFontTx/>
              <a:buNone/>
              <a:defRPr sz="3600" b="1" spc="0" baseline="0">
                <a:solidFill>
                  <a:schemeClr val="accent3"/>
                </a:solidFill>
                <a:effectLst/>
                <a:latin typeface="+mj-lt"/>
              </a:defRPr>
            </a:lvl1pPr>
          </a:lstStyle>
          <a:p>
            <a:pPr lvl="0"/>
            <a:r>
              <a:rPr lang="en-US"/>
              <a:t>Slide Title Goes Here!</a:t>
            </a:r>
          </a:p>
        </p:txBody>
      </p:sp>
      <p:cxnSp>
        <p:nvCxnSpPr>
          <p:cNvPr id="3" name="Straight Connector 2"/>
          <p:cNvCxnSpPr/>
          <p:nvPr userDrawn="1"/>
        </p:nvCxnSpPr>
        <p:spPr>
          <a:xfrm>
            <a:off x="725510" y="1116322"/>
            <a:ext cx="1071736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57406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6" name="Rectangle 5"/>
          <p:cNvSpPr/>
          <p:nvPr userDrawn="1"/>
        </p:nvSpPr>
        <p:spPr>
          <a:xfrm>
            <a:off x="0" y="1636336"/>
            <a:ext cx="12192001" cy="2510660"/>
          </a:xfrm>
          <a:prstGeom prst="rect">
            <a:avLst/>
          </a:prstGeom>
          <a:gradFill flip="none" rotWithShape="1">
            <a:gsLst>
              <a:gs pos="0">
                <a:schemeClr val="accent1"/>
              </a:gs>
              <a:gs pos="100000">
                <a:schemeClr val="accent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0"/>
          <p:cNvSpPr>
            <a:spLocks noGrp="1"/>
          </p:cNvSpPr>
          <p:nvPr>
            <p:ph type="body" sz="quarter" idx="11" hasCustomPrompt="1"/>
          </p:nvPr>
        </p:nvSpPr>
        <p:spPr>
          <a:xfrm>
            <a:off x="725510" y="525731"/>
            <a:ext cx="10740980" cy="500438"/>
          </a:xfrm>
          <a:prstGeom prst="rect">
            <a:avLst/>
          </a:prstGeom>
        </p:spPr>
        <p:txBody>
          <a:bodyPr/>
          <a:lstStyle>
            <a:lvl1pPr marL="0" indent="0" algn="ctr">
              <a:buFontTx/>
              <a:buNone/>
              <a:defRPr sz="3600" b="1" spc="0" baseline="0">
                <a:solidFill>
                  <a:schemeClr val="accent3"/>
                </a:solidFill>
                <a:effectLst/>
                <a:latin typeface="+mj-lt"/>
              </a:defRPr>
            </a:lvl1pPr>
          </a:lstStyle>
          <a:p>
            <a:pPr lvl="0"/>
            <a:r>
              <a:rPr lang="en-US"/>
              <a:t>Slide Title Goes Here!</a:t>
            </a:r>
          </a:p>
        </p:txBody>
      </p:sp>
      <p:sp>
        <p:nvSpPr>
          <p:cNvPr id="4" name="Text Placeholder 21"/>
          <p:cNvSpPr>
            <a:spLocks noGrp="1"/>
          </p:cNvSpPr>
          <p:nvPr>
            <p:ph type="body" sz="quarter" idx="16"/>
          </p:nvPr>
        </p:nvSpPr>
        <p:spPr>
          <a:xfrm>
            <a:off x="725510" y="1892404"/>
            <a:ext cx="5031346" cy="1998524"/>
          </a:xfrm>
          <a:prstGeom prst="rect">
            <a:avLst/>
          </a:prstGeom>
        </p:spPr>
        <p:txBody>
          <a:bodyPr anchor="t" anchorCtr="0">
            <a:noAutofit/>
          </a:bodyPr>
          <a:lstStyle>
            <a:lvl1pPr marL="285750" indent="-285750" algn="l">
              <a:spcBef>
                <a:spcPts val="500"/>
              </a:spcBef>
              <a:buClr>
                <a:schemeClr val="bg1"/>
              </a:buClr>
              <a:buFont typeface="Wingdings" panose="05000000000000000000" pitchFamily="2" charset="2"/>
              <a:buChar char="§"/>
              <a:defRPr sz="1400" b="1" spc="0" baseline="0">
                <a:solidFill>
                  <a:schemeClr val="bg1"/>
                </a:solidFill>
                <a:effectLst/>
                <a:latin typeface="+mn-lt"/>
                <a:ea typeface="Adobe Fan Heiti Std B" panose="020B0700000000000000" pitchFamily="34" charset="-128"/>
              </a:defRPr>
            </a:lvl1pPr>
          </a:lstStyle>
          <a:p>
            <a:pPr lvl="0"/>
            <a:endParaRPr lang="en-US" dirty="0"/>
          </a:p>
        </p:txBody>
      </p:sp>
      <p:sp>
        <p:nvSpPr>
          <p:cNvPr id="5" name="Text Placeholder 21"/>
          <p:cNvSpPr>
            <a:spLocks noGrp="1"/>
          </p:cNvSpPr>
          <p:nvPr>
            <p:ph type="body" sz="quarter" idx="17"/>
          </p:nvPr>
        </p:nvSpPr>
        <p:spPr>
          <a:xfrm>
            <a:off x="6435144" y="1892404"/>
            <a:ext cx="5031346" cy="1998524"/>
          </a:xfrm>
          <a:prstGeom prst="rect">
            <a:avLst/>
          </a:prstGeom>
        </p:spPr>
        <p:txBody>
          <a:bodyPr anchor="t" anchorCtr="0">
            <a:noAutofit/>
          </a:bodyPr>
          <a:lstStyle>
            <a:lvl1pPr marL="285750" indent="-285750" algn="l">
              <a:spcBef>
                <a:spcPts val="500"/>
              </a:spcBef>
              <a:buClr>
                <a:schemeClr val="bg1"/>
              </a:buClr>
              <a:buFont typeface="Wingdings" panose="05000000000000000000" pitchFamily="2" charset="2"/>
              <a:buChar char="§"/>
              <a:defRPr sz="1400" b="1" spc="0" baseline="0">
                <a:solidFill>
                  <a:schemeClr val="bg1"/>
                </a:solidFill>
                <a:effectLst/>
                <a:latin typeface="+mn-lt"/>
                <a:ea typeface="Adobe Fan Heiti Std B" panose="020B0700000000000000" pitchFamily="34" charset="-128"/>
              </a:defRPr>
            </a:lvl1pPr>
          </a:lstStyle>
          <a:p>
            <a:pPr lvl="0"/>
            <a:endParaRPr lang="en-US" dirty="0"/>
          </a:p>
        </p:txBody>
      </p:sp>
      <p:cxnSp>
        <p:nvCxnSpPr>
          <p:cNvPr id="28" name="Straight Connector 27"/>
          <p:cNvCxnSpPr/>
          <p:nvPr userDrawn="1"/>
        </p:nvCxnSpPr>
        <p:spPr>
          <a:xfrm>
            <a:off x="725510" y="1116322"/>
            <a:ext cx="1071736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9208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6" name="Rectangle 5"/>
          <p:cNvSpPr/>
          <p:nvPr userDrawn="1"/>
        </p:nvSpPr>
        <p:spPr>
          <a:xfrm>
            <a:off x="0" y="1636336"/>
            <a:ext cx="12192001" cy="2510660"/>
          </a:xfrm>
          <a:prstGeom prst="rect">
            <a:avLst/>
          </a:prstGeom>
          <a:gradFill flip="none" rotWithShape="1">
            <a:gsLst>
              <a:gs pos="0">
                <a:schemeClr val="accent1"/>
              </a:gs>
              <a:gs pos="100000">
                <a:schemeClr val="accent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21"/>
          <p:cNvSpPr>
            <a:spLocks noGrp="1"/>
          </p:cNvSpPr>
          <p:nvPr>
            <p:ph type="body" sz="quarter" idx="16"/>
          </p:nvPr>
        </p:nvSpPr>
        <p:spPr>
          <a:xfrm>
            <a:off x="725510" y="1892404"/>
            <a:ext cx="5031346" cy="1998524"/>
          </a:xfrm>
          <a:prstGeom prst="rect">
            <a:avLst/>
          </a:prstGeom>
        </p:spPr>
        <p:txBody>
          <a:bodyPr anchor="t" anchorCtr="0">
            <a:noAutofit/>
          </a:bodyPr>
          <a:lstStyle>
            <a:lvl1pPr marL="285750" indent="-285750" algn="l">
              <a:spcBef>
                <a:spcPts val="500"/>
              </a:spcBef>
              <a:buClr>
                <a:schemeClr val="bg1"/>
              </a:buClr>
              <a:buFont typeface="Wingdings" panose="05000000000000000000" pitchFamily="2" charset="2"/>
              <a:buChar char="§"/>
              <a:defRPr sz="1400" b="1" spc="0" baseline="0">
                <a:solidFill>
                  <a:schemeClr val="bg1"/>
                </a:solidFill>
                <a:effectLst/>
                <a:latin typeface="+mn-lt"/>
                <a:ea typeface="Adobe Fan Heiti Std B" panose="020B0700000000000000" pitchFamily="34" charset="-128"/>
              </a:defRPr>
            </a:lvl1pPr>
          </a:lstStyle>
          <a:p>
            <a:pPr lvl="0"/>
            <a:endParaRPr lang="en-US" dirty="0"/>
          </a:p>
        </p:txBody>
      </p:sp>
      <p:sp>
        <p:nvSpPr>
          <p:cNvPr id="5" name="Text Placeholder 21"/>
          <p:cNvSpPr>
            <a:spLocks noGrp="1"/>
          </p:cNvSpPr>
          <p:nvPr>
            <p:ph type="body" sz="quarter" idx="17"/>
          </p:nvPr>
        </p:nvSpPr>
        <p:spPr>
          <a:xfrm>
            <a:off x="6435144" y="1892404"/>
            <a:ext cx="5031346" cy="1998524"/>
          </a:xfrm>
          <a:prstGeom prst="rect">
            <a:avLst/>
          </a:prstGeom>
        </p:spPr>
        <p:txBody>
          <a:bodyPr anchor="t" anchorCtr="0">
            <a:noAutofit/>
          </a:bodyPr>
          <a:lstStyle>
            <a:lvl1pPr marL="285750" indent="-285750" algn="l">
              <a:spcBef>
                <a:spcPts val="500"/>
              </a:spcBef>
              <a:buClr>
                <a:schemeClr val="bg1"/>
              </a:buClr>
              <a:buFont typeface="Wingdings" panose="05000000000000000000" pitchFamily="2" charset="2"/>
              <a:buChar char="§"/>
              <a:defRPr sz="1400" b="1" spc="0" baseline="0">
                <a:solidFill>
                  <a:schemeClr val="bg1"/>
                </a:solidFill>
                <a:effectLst/>
                <a:latin typeface="+mn-lt"/>
                <a:ea typeface="Adobe Fan Heiti Std B" panose="020B0700000000000000" pitchFamily="34" charset="-128"/>
              </a:defRPr>
            </a:lvl1pPr>
          </a:lstStyle>
          <a:p>
            <a:pPr lvl="0"/>
            <a:endParaRPr lang="en-US" dirty="0"/>
          </a:p>
        </p:txBody>
      </p:sp>
    </p:spTree>
    <p:extLst>
      <p:ext uri="{BB962C8B-B14F-4D97-AF65-F5344CB8AC3E}">
        <p14:creationId xmlns:p14="http://schemas.microsoft.com/office/powerpoint/2010/main" val="42628421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17" name="Oval 16"/>
          <p:cNvSpPr/>
          <p:nvPr userDrawn="1"/>
        </p:nvSpPr>
        <p:spPr>
          <a:xfrm>
            <a:off x="8912180" y="1809413"/>
            <a:ext cx="1687132" cy="168713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userDrawn="1"/>
        </p:nvSpPr>
        <p:spPr>
          <a:xfrm>
            <a:off x="1589428" y="1809413"/>
            <a:ext cx="1687132" cy="168713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userDrawn="1"/>
        </p:nvSpPr>
        <p:spPr>
          <a:xfrm>
            <a:off x="5252434" y="1809413"/>
            <a:ext cx="1687132" cy="168713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0"/>
          <p:cNvSpPr>
            <a:spLocks noGrp="1"/>
          </p:cNvSpPr>
          <p:nvPr>
            <p:ph type="body" sz="quarter" idx="11" hasCustomPrompt="1"/>
          </p:nvPr>
        </p:nvSpPr>
        <p:spPr>
          <a:xfrm>
            <a:off x="725510" y="525731"/>
            <a:ext cx="10740980" cy="500438"/>
          </a:xfrm>
          <a:prstGeom prst="rect">
            <a:avLst/>
          </a:prstGeom>
        </p:spPr>
        <p:txBody>
          <a:bodyPr/>
          <a:lstStyle>
            <a:lvl1pPr marL="0" indent="0" algn="ctr">
              <a:buFontTx/>
              <a:buNone/>
              <a:defRPr sz="3600" b="1" spc="0" baseline="0">
                <a:solidFill>
                  <a:schemeClr val="accent3"/>
                </a:solidFill>
                <a:effectLst/>
                <a:latin typeface="+mj-lt"/>
              </a:defRPr>
            </a:lvl1pPr>
          </a:lstStyle>
          <a:p>
            <a:pPr lvl="0"/>
            <a:r>
              <a:rPr lang="en-US"/>
              <a:t>Slide Title Goes Here!</a:t>
            </a:r>
          </a:p>
        </p:txBody>
      </p:sp>
      <p:sp>
        <p:nvSpPr>
          <p:cNvPr id="3" name="Text Placeholder 10"/>
          <p:cNvSpPr>
            <a:spLocks noGrp="1"/>
          </p:cNvSpPr>
          <p:nvPr>
            <p:ph type="body" sz="quarter" idx="13"/>
          </p:nvPr>
        </p:nvSpPr>
        <p:spPr>
          <a:xfrm>
            <a:off x="4408868" y="3567445"/>
            <a:ext cx="3374265" cy="334851"/>
          </a:xfrm>
          <a:prstGeom prst="rect">
            <a:avLst/>
          </a:prstGeom>
        </p:spPr>
        <p:txBody>
          <a:bodyPr/>
          <a:lstStyle>
            <a:lvl1pPr marL="0" indent="0" algn="ctr">
              <a:buFontTx/>
              <a:buNone/>
              <a:defRPr sz="2200" b="1" spc="0" baseline="0">
                <a:solidFill>
                  <a:schemeClr val="tx1"/>
                </a:solidFill>
                <a:effectLst/>
                <a:latin typeface="+mj-lt"/>
              </a:defRPr>
            </a:lvl1pPr>
          </a:lstStyle>
          <a:p>
            <a:pPr lvl="0"/>
            <a:endParaRPr lang="en-US"/>
          </a:p>
        </p:txBody>
      </p:sp>
      <p:sp>
        <p:nvSpPr>
          <p:cNvPr id="4" name="Picture Placeholder 9"/>
          <p:cNvSpPr>
            <a:spLocks noGrp="1"/>
          </p:cNvSpPr>
          <p:nvPr>
            <p:ph type="pic" sz="quarter" idx="14" hasCustomPrompt="1"/>
          </p:nvPr>
        </p:nvSpPr>
        <p:spPr>
          <a:xfrm>
            <a:off x="5400587" y="1957566"/>
            <a:ext cx="1390826" cy="1390826"/>
          </a:xfrm>
          <a:prstGeom prst="ellipse">
            <a:avLst/>
          </a:prstGeom>
          <a:noFill/>
          <a:ln w="57150">
            <a:noFill/>
          </a:ln>
          <a:effectLst>
            <a:outerShdw blurRad="50800" dist="38100" dir="2700000" algn="tl" rotWithShape="0">
              <a:prstClr val="black">
                <a:alpha val="40000"/>
              </a:prstClr>
            </a:outerShdw>
          </a:effectLst>
        </p:spPr>
        <p:txBody>
          <a:bodyPr/>
          <a:lstStyle>
            <a:lvl1pPr marL="0" indent="0" algn="ctr">
              <a:buFontTx/>
              <a:buNone/>
              <a:defRPr/>
            </a:lvl1pPr>
          </a:lstStyle>
          <a:p>
            <a:r>
              <a:rPr lang="en-US"/>
              <a:t> </a:t>
            </a:r>
          </a:p>
        </p:txBody>
      </p:sp>
      <p:sp>
        <p:nvSpPr>
          <p:cNvPr id="5" name="Text Placeholder 10"/>
          <p:cNvSpPr>
            <a:spLocks noGrp="1"/>
          </p:cNvSpPr>
          <p:nvPr>
            <p:ph type="body" sz="quarter" idx="17"/>
          </p:nvPr>
        </p:nvSpPr>
        <p:spPr>
          <a:xfrm>
            <a:off x="749122" y="3567445"/>
            <a:ext cx="3374265" cy="334851"/>
          </a:xfrm>
          <a:prstGeom prst="rect">
            <a:avLst/>
          </a:prstGeom>
        </p:spPr>
        <p:txBody>
          <a:bodyPr/>
          <a:lstStyle>
            <a:lvl1pPr marL="0" indent="0" algn="ctr">
              <a:buFontTx/>
              <a:buNone/>
              <a:defRPr sz="2200" b="1" spc="0" baseline="0">
                <a:solidFill>
                  <a:schemeClr val="tx1"/>
                </a:solidFill>
                <a:effectLst/>
                <a:latin typeface="+mj-lt"/>
              </a:defRPr>
            </a:lvl1pPr>
          </a:lstStyle>
          <a:p>
            <a:pPr lvl="0"/>
            <a:endParaRPr lang="en-US"/>
          </a:p>
        </p:txBody>
      </p:sp>
      <p:sp>
        <p:nvSpPr>
          <p:cNvPr id="6" name="Text Placeholder 10"/>
          <p:cNvSpPr>
            <a:spLocks noGrp="1"/>
          </p:cNvSpPr>
          <p:nvPr>
            <p:ph type="body" sz="quarter" idx="21"/>
          </p:nvPr>
        </p:nvSpPr>
        <p:spPr>
          <a:xfrm>
            <a:off x="8068614" y="3567445"/>
            <a:ext cx="3374265" cy="334851"/>
          </a:xfrm>
          <a:prstGeom prst="rect">
            <a:avLst/>
          </a:prstGeom>
        </p:spPr>
        <p:txBody>
          <a:bodyPr/>
          <a:lstStyle>
            <a:lvl1pPr marL="0" indent="0" algn="ctr">
              <a:buFontTx/>
              <a:buNone/>
              <a:defRPr sz="2200" b="1" spc="0" baseline="0">
                <a:solidFill>
                  <a:schemeClr val="tx1"/>
                </a:solidFill>
                <a:effectLst/>
                <a:latin typeface="+mj-lt"/>
              </a:defRPr>
            </a:lvl1pPr>
          </a:lstStyle>
          <a:p>
            <a:pPr lvl="0"/>
            <a:endParaRPr lang="en-US"/>
          </a:p>
        </p:txBody>
      </p:sp>
      <p:sp>
        <p:nvSpPr>
          <p:cNvPr id="7" name="Text Placeholder 10"/>
          <p:cNvSpPr>
            <a:spLocks noGrp="1"/>
          </p:cNvSpPr>
          <p:nvPr>
            <p:ph type="body" sz="quarter" idx="23"/>
          </p:nvPr>
        </p:nvSpPr>
        <p:spPr>
          <a:xfrm>
            <a:off x="4408868" y="3889415"/>
            <a:ext cx="3374265" cy="283336"/>
          </a:xfrm>
          <a:prstGeom prst="rect">
            <a:avLst/>
          </a:prstGeom>
        </p:spPr>
        <p:txBody>
          <a:bodyPr/>
          <a:lstStyle>
            <a:lvl1pPr marL="0" indent="0" algn="ctr">
              <a:buFontTx/>
              <a:buNone/>
              <a:defRPr sz="1400" b="0" spc="0" baseline="0">
                <a:solidFill>
                  <a:schemeClr val="accent3"/>
                </a:solidFill>
                <a:effectLst/>
                <a:latin typeface="+mn-lt"/>
              </a:defRPr>
            </a:lvl1pPr>
          </a:lstStyle>
          <a:p>
            <a:pPr lvl="0"/>
            <a:endParaRPr lang="en-US"/>
          </a:p>
        </p:txBody>
      </p:sp>
      <p:sp>
        <p:nvSpPr>
          <p:cNvPr id="8" name="Text Placeholder 10"/>
          <p:cNvSpPr>
            <a:spLocks noGrp="1"/>
          </p:cNvSpPr>
          <p:nvPr>
            <p:ph type="body" sz="quarter" idx="24"/>
          </p:nvPr>
        </p:nvSpPr>
        <p:spPr>
          <a:xfrm>
            <a:off x="749122" y="3889415"/>
            <a:ext cx="3374265" cy="283336"/>
          </a:xfrm>
          <a:prstGeom prst="rect">
            <a:avLst/>
          </a:prstGeom>
        </p:spPr>
        <p:txBody>
          <a:bodyPr/>
          <a:lstStyle>
            <a:lvl1pPr marL="0" indent="0" algn="ctr">
              <a:buFontTx/>
              <a:buNone/>
              <a:defRPr sz="1400" b="0" spc="0" baseline="0">
                <a:solidFill>
                  <a:schemeClr val="accent3"/>
                </a:solidFill>
                <a:effectLst/>
                <a:latin typeface="+mn-lt"/>
              </a:defRPr>
            </a:lvl1pPr>
          </a:lstStyle>
          <a:p>
            <a:pPr lvl="0"/>
            <a:endParaRPr lang="en-US"/>
          </a:p>
        </p:txBody>
      </p:sp>
      <p:sp>
        <p:nvSpPr>
          <p:cNvPr id="9" name="Text Placeholder 10"/>
          <p:cNvSpPr>
            <a:spLocks noGrp="1"/>
          </p:cNvSpPr>
          <p:nvPr>
            <p:ph type="body" sz="quarter" idx="25"/>
          </p:nvPr>
        </p:nvSpPr>
        <p:spPr>
          <a:xfrm>
            <a:off x="8068614" y="3889415"/>
            <a:ext cx="3374265" cy="283336"/>
          </a:xfrm>
          <a:prstGeom prst="rect">
            <a:avLst/>
          </a:prstGeom>
        </p:spPr>
        <p:txBody>
          <a:bodyPr/>
          <a:lstStyle>
            <a:lvl1pPr marL="0" indent="0" algn="ctr">
              <a:buFontTx/>
              <a:buNone/>
              <a:defRPr sz="1400" b="0" spc="0" baseline="0">
                <a:solidFill>
                  <a:schemeClr val="accent3"/>
                </a:solidFill>
                <a:effectLst/>
                <a:latin typeface="+mn-lt"/>
              </a:defRPr>
            </a:lvl1pPr>
          </a:lstStyle>
          <a:p>
            <a:pPr lvl="0"/>
            <a:endParaRPr lang="en-US"/>
          </a:p>
        </p:txBody>
      </p:sp>
      <p:sp>
        <p:nvSpPr>
          <p:cNvPr id="10" name="Picture Placeholder 9"/>
          <p:cNvSpPr>
            <a:spLocks noGrp="1"/>
          </p:cNvSpPr>
          <p:nvPr>
            <p:ph type="pic" sz="quarter" idx="26" hasCustomPrompt="1"/>
          </p:nvPr>
        </p:nvSpPr>
        <p:spPr>
          <a:xfrm>
            <a:off x="9060333" y="1957566"/>
            <a:ext cx="1390826" cy="1390826"/>
          </a:xfrm>
          <a:prstGeom prst="ellipse">
            <a:avLst/>
          </a:prstGeom>
          <a:noFill/>
          <a:ln w="57150">
            <a:noFill/>
          </a:ln>
          <a:effectLst>
            <a:outerShdw blurRad="50800" dist="38100" dir="2700000" algn="tl" rotWithShape="0">
              <a:prstClr val="black">
                <a:alpha val="40000"/>
              </a:prstClr>
            </a:outerShdw>
          </a:effectLst>
        </p:spPr>
        <p:txBody>
          <a:bodyPr/>
          <a:lstStyle>
            <a:lvl1pPr marL="0" indent="0" algn="ctr">
              <a:buFontTx/>
              <a:buNone/>
              <a:defRPr/>
            </a:lvl1pPr>
          </a:lstStyle>
          <a:p>
            <a:r>
              <a:rPr lang="en-US"/>
              <a:t> </a:t>
            </a:r>
          </a:p>
        </p:txBody>
      </p:sp>
      <p:sp>
        <p:nvSpPr>
          <p:cNvPr id="11" name="Picture Placeholder 9"/>
          <p:cNvSpPr>
            <a:spLocks noGrp="1"/>
          </p:cNvSpPr>
          <p:nvPr>
            <p:ph type="pic" sz="quarter" idx="27" hasCustomPrompt="1"/>
          </p:nvPr>
        </p:nvSpPr>
        <p:spPr>
          <a:xfrm>
            <a:off x="1737581" y="1957566"/>
            <a:ext cx="1390826" cy="1390826"/>
          </a:xfrm>
          <a:prstGeom prst="ellipse">
            <a:avLst/>
          </a:prstGeom>
          <a:noFill/>
          <a:ln w="57150">
            <a:noFill/>
          </a:ln>
          <a:effectLst>
            <a:outerShdw blurRad="50800" dist="38100" dir="2700000" algn="tl" rotWithShape="0">
              <a:prstClr val="black">
                <a:alpha val="40000"/>
              </a:prstClr>
            </a:outerShdw>
          </a:effectLst>
        </p:spPr>
        <p:txBody>
          <a:bodyPr/>
          <a:lstStyle>
            <a:lvl1pPr marL="0" indent="0" algn="ctr">
              <a:buFontTx/>
              <a:buNone/>
              <a:defRPr/>
            </a:lvl1pPr>
          </a:lstStyle>
          <a:p>
            <a:r>
              <a:rPr lang="en-US"/>
              <a:t> </a:t>
            </a:r>
          </a:p>
        </p:txBody>
      </p:sp>
      <p:sp>
        <p:nvSpPr>
          <p:cNvPr id="12" name="Text Placeholder 10"/>
          <p:cNvSpPr>
            <a:spLocks noGrp="1"/>
          </p:cNvSpPr>
          <p:nvPr>
            <p:ph type="body" sz="quarter" idx="28"/>
          </p:nvPr>
        </p:nvSpPr>
        <p:spPr>
          <a:xfrm>
            <a:off x="4408868" y="4340176"/>
            <a:ext cx="3374265" cy="1287892"/>
          </a:xfrm>
          <a:prstGeom prst="rect">
            <a:avLst/>
          </a:prstGeom>
        </p:spPr>
        <p:txBody>
          <a:bodyPr/>
          <a:lstStyle>
            <a:lvl1pPr marL="0" indent="0" algn="ctr">
              <a:buFontTx/>
              <a:buNone/>
              <a:defRPr sz="1200" b="0" spc="0" baseline="0">
                <a:solidFill>
                  <a:schemeClr val="accent3"/>
                </a:solidFill>
                <a:effectLst/>
                <a:latin typeface="+mn-lt"/>
              </a:defRPr>
            </a:lvl1pPr>
          </a:lstStyle>
          <a:p>
            <a:pPr lvl="0"/>
            <a:endParaRPr lang="en-US"/>
          </a:p>
        </p:txBody>
      </p:sp>
      <p:sp>
        <p:nvSpPr>
          <p:cNvPr id="13" name="Text Placeholder 10"/>
          <p:cNvSpPr>
            <a:spLocks noGrp="1"/>
          </p:cNvSpPr>
          <p:nvPr>
            <p:ph type="body" sz="quarter" idx="29"/>
          </p:nvPr>
        </p:nvSpPr>
        <p:spPr>
          <a:xfrm>
            <a:off x="749122" y="4340176"/>
            <a:ext cx="3374265" cy="1287892"/>
          </a:xfrm>
          <a:prstGeom prst="rect">
            <a:avLst/>
          </a:prstGeom>
        </p:spPr>
        <p:txBody>
          <a:bodyPr/>
          <a:lstStyle>
            <a:lvl1pPr marL="0" indent="0" algn="ctr">
              <a:buFontTx/>
              <a:buNone/>
              <a:defRPr sz="1200" b="0" spc="0" baseline="0">
                <a:solidFill>
                  <a:schemeClr val="accent3"/>
                </a:solidFill>
                <a:effectLst/>
                <a:latin typeface="+mn-lt"/>
              </a:defRPr>
            </a:lvl1pPr>
          </a:lstStyle>
          <a:p>
            <a:pPr lvl="0"/>
            <a:endParaRPr lang="en-US"/>
          </a:p>
        </p:txBody>
      </p:sp>
      <p:sp>
        <p:nvSpPr>
          <p:cNvPr id="14" name="Text Placeholder 10"/>
          <p:cNvSpPr>
            <a:spLocks noGrp="1"/>
          </p:cNvSpPr>
          <p:nvPr>
            <p:ph type="body" sz="quarter" idx="30"/>
          </p:nvPr>
        </p:nvSpPr>
        <p:spPr>
          <a:xfrm>
            <a:off x="8068614" y="4340176"/>
            <a:ext cx="3374265" cy="1287892"/>
          </a:xfrm>
          <a:prstGeom prst="rect">
            <a:avLst/>
          </a:prstGeom>
        </p:spPr>
        <p:txBody>
          <a:bodyPr/>
          <a:lstStyle>
            <a:lvl1pPr marL="0" indent="0" algn="ctr">
              <a:buFontTx/>
              <a:buNone/>
              <a:defRPr sz="1200" b="0" spc="0" baseline="0">
                <a:solidFill>
                  <a:schemeClr val="accent3"/>
                </a:solidFill>
                <a:effectLst/>
                <a:latin typeface="+mn-lt"/>
              </a:defRPr>
            </a:lvl1pPr>
          </a:lstStyle>
          <a:p>
            <a:pPr lvl="0"/>
            <a:endParaRPr lang="en-US"/>
          </a:p>
        </p:txBody>
      </p:sp>
      <p:cxnSp>
        <p:nvCxnSpPr>
          <p:cNvPr id="26" name="Straight Connector 25"/>
          <p:cNvCxnSpPr/>
          <p:nvPr userDrawn="1"/>
        </p:nvCxnSpPr>
        <p:spPr>
          <a:xfrm>
            <a:off x="725510" y="1116322"/>
            <a:ext cx="1071736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9702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Picture Placeholder 4"/>
          <p:cNvSpPr>
            <a:spLocks noGrp="1"/>
          </p:cNvSpPr>
          <p:nvPr>
            <p:ph type="pic" sz="quarter" idx="12" hasCustomPrompt="1"/>
          </p:nvPr>
        </p:nvSpPr>
        <p:spPr>
          <a:xfrm>
            <a:off x="1" y="1752247"/>
            <a:ext cx="5104683" cy="1982631"/>
          </a:xfrm>
          <a:prstGeom prst="rect">
            <a:avLst/>
          </a:prstGeom>
        </p:spPr>
        <p:txBody>
          <a:bodyPr/>
          <a:lstStyle>
            <a:lvl1pPr marL="0" indent="0">
              <a:buFont typeface="+mj-lt"/>
              <a:buNone/>
              <a:defRPr/>
            </a:lvl1pPr>
          </a:lstStyle>
          <a:p>
            <a:r>
              <a:rPr lang="en-US"/>
              <a:t> </a:t>
            </a:r>
          </a:p>
        </p:txBody>
      </p:sp>
      <p:sp>
        <p:nvSpPr>
          <p:cNvPr id="5" name="Rectangle 4"/>
          <p:cNvSpPr/>
          <p:nvPr userDrawn="1"/>
        </p:nvSpPr>
        <p:spPr>
          <a:xfrm>
            <a:off x="5100121" y="1752247"/>
            <a:ext cx="7091880" cy="19826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21"/>
          <p:cNvSpPr>
            <a:spLocks noGrp="1"/>
          </p:cNvSpPr>
          <p:nvPr>
            <p:ph type="body" sz="quarter" idx="13"/>
          </p:nvPr>
        </p:nvSpPr>
        <p:spPr>
          <a:xfrm>
            <a:off x="5382011" y="2016264"/>
            <a:ext cx="6084480" cy="1454596"/>
          </a:xfrm>
          <a:prstGeom prst="rect">
            <a:avLst/>
          </a:prstGeom>
        </p:spPr>
        <p:txBody>
          <a:bodyPr anchor="ctr" anchorCtr="0">
            <a:noAutofit/>
          </a:bodyPr>
          <a:lstStyle>
            <a:lvl1pPr marL="0" indent="0" algn="l">
              <a:buFontTx/>
              <a:buNone/>
              <a:defRPr sz="2000" b="1" spc="0" baseline="0">
                <a:solidFill>
                  <a:schemeClr val="bg1"/>
                </a:solidFill>
                <a:effectLst/>
                <a:latin typeface="+mn-lt"/>
                <a:ea typeface="Adobe Fan Heiti Std B" panose="020B0700000000000000" pitchFamily="34" charset="-128"/>
              </a:defRPr>
            </a:lvl1pPr>
          </a:lstStyle>
          <a:p>
            <a:pPr lvl="0"/>
            <a:endParaRPr lang="en-US" dirty="0"/>
          </a:p>
        </p:txBody>
      </p:sp>
      <p:sp>
        <p:nvSpPr>
          <p:cNvPr id="7" name="Text Placeholder 21"/>
          <p:cNvSpPr>
            <a:spLocks noGrp="1"/>
          </p:cNvSpPr>
          <p:nvPr>
            <p:ph type="body" sz="quarter" idx="14"/>
          </p:nvPr>
        </p:nvSpPr>
        <p:spPr>
          <a:xfrm>
            <a:off x="725511" y="3998894"/>
            <a:ext cx="10740980" cy="1590539"/>
          </a:xfrm>
          <a:prstGeom prst="rect">
            <a:avLst/>
          </a:prstGeom>
        </p:spPr>
        <p:txBody>
          <a:bodyPr anchor="ctr" anchorCtr="0">
            <a:noAutofit/>
          </a:bodyPr>
          <a:lstStyle>
            <a:lvl1pPr marL="0" indent="0" algn="l">
              <a:buFontTx/>
              <a:buNone/>
              <a:defRPr sz="1600" b="0" spc="0" baseline="0">
                <a:solidFill>
                  <a:schemeClr val="accent3"/>
                </a:solidFill>
                <a:effectLst/>
                <a:latin typeface="+mn-lt"/>
                <a:ea typeface="Adobe Fan Heiti Std B" panose="020B0700000000000000" pitchFamily="34" charset="-128"/>
              </a:defRPr>
            </a:lvl1pPr>
          </a:lstStyle>
          <a:p>
            <a:pPr lvl="0"/>
            <a:endParaRPr lang="en-US" dirty="0"/>
          </a:p>
        </p:txBody>
      </p:sp>
      <p:cxnSp>
        <p:nvCxnSpPr>
          <p:cNvPr id="8" name="Straight Connector 7"/>
          <p:cNvCxnSpPr/>
          <p:nvPr userDrawn="1"/>
        </p:nvCxnSpPr>
        <p:spPr>
          <a:xfrm>
            <a:off x="725510" y="1116322"/>
            <a:ext cx="1071736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Text Placeholder 10"/>
          <p:cNvSpPr>
            <a:spLocks noGrp="1"/>
          </p:cNvSpPr>
          <p:nvPr>
            <p:ph type="body" sz="quarter" idx="11" hasCustomPrompt="1"/>
          </p:nvPr>
        </p:nvSpPr>
        <p:spPr>
          <a:xfrm>
            <a:off x="725510" y="525731"/>
            <a:ext cx="10740980" cy="500438"/>
          </a:xfrm>
          <a:prstGeom prst="rect">
            <a:avLst/>
          </a:prstGeom>
        </p:spPr>
        <p:txBody>
          <a:bodyPr/>
          <a:lstStyle>
            <a:lvl1pPr marL="0" indent="0" algn="ctr">
              <a:buFontTx/>
              <a:buNone/>
              <a:defRPr sz="3600" b="1" spc="0" baseline="0">
                <a:solidFill>
                  <a:schemeClr val="accent3"/>
                </a:solidFill>
                <a:effectLst/>
                <a:latin typeface="+mj-lt"/>
              </a:defRPr>
            </a:lvl1pPr>
          </a:lstStyle>
          <a:p>
            <a:pPr lvl="0"/>
            <a:r>
              <a:rPr lang="en-US"/>
              <a:t>Slide Title Goes Here!</a:t>
            </a:r>
          </a:p>
        </p:txBody>
      </p:sp>
    </p:spTree>
    <p:extLst>
      <p:ext uri="{BB962C8B-B14F-4D97-AF65-F5344CB8AC3E}">
        <p14:creationId xmlns:p14="http://schemas.microsoft.com/office/powerpoint/2010/main" val="24513853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Pentagon 2"/>
          <p:cNvSpPr/>
          <p:nvPr userDrawn="1"/>
        </p:nvSpPr>
        <p:spPr>
          <a:xfrm>
            <a:off x="-2" y="1365161"/>
            <a:ext cx="5898525" cy="3618964"/>
          </a:xfrm>
          <a:prstGeom prst="homePlate">
            <a:avLst>
              <a:gd name="adj" fmla="val 2046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0"/>
          <p:cNvSpPr>
            <a:spLocks noGrp="1"/>
          </p:cNvSpPr>
          <p:nvPr>
            <p:ph type="body" sz="quarter" idx="11"/>
          </p:nvPr>
        </p:nvSpPr>
        <p:spPr>
          <a:xfrm>
            <a:off x="725510" y="1783729"/>
            <a:ext cx="4194220" cy="560227"/>
          </a:xfrm>
          <a:prstGeom prst="rect">
            <a:avLst/>
          </a:prstGeom>
        </p:spPr>
        <p:txBody>
          <a:bodyPr/>
          <a:lstStyle>
            <a:lvl1pPr marL="0" indent="0" algn="l">
              <a:buFontTx/>
              <a:buNone/>
              <a:defRPr sz="3600" b="1" spc="0" baseline="0">
                <a:solidFill>
                  <a:schemeClr val="bg1"/>
                </a:solidFill>
                <a:effectLst/>
                <a:latin typeface="+mj-lt"/>
              </a:defRPr>
            </a:lvl1pPr>
          </a:lstStyle>
          <a:p>
            <a:pPr lvl="0"/>
            <a:endParaRPr lang="en-US"/>
          </a:p>
        </p:txBody>
      </p:sp>
      <p:sp>
        <p:nvSpPr>
          <p:cNvPr id="7" name="Text Placeholder 21"/>
          <p:cNvSpPr>
            <a:spLocks noGrp="1"/>
          </p:cNvSpPr>
          <p:nvPr>
            <p:ph type="body" sz="quarter" idx="14"/>
          </p:nvPr>
        </p:nvSpPr>
        <p:spPr>
          <a:xfrm>
            <a:off x="725511" y="2766663"/>
            <a:ext cx="4194219" cy="1792459"/>
          </a:xfrm>
          <a:prstGeom prst="rect">
            <a:avLst/>
          </a:prstGeom>
        </p:spPr>
        <p:txBody>
          <a:bodyPr anchor="t" anchorCtr="0">
            <a:noAutofit/>
          </a:bodyPr>
          <a:lstStyle>
            <a:lvl1pPr marL="0" indent="0" algn="l">
              <a:buFontTx/>
              <a:buNone/>
              <a:defRPr sz="1600" b="0" spc="0" baseline="0">
                <a:solidFill>
                  <a:schemeClr val="bg1"/>
                </a:solidFill>
                <a:effectLst/>
                <a:latin typeface="+mn-lt"/>
                <a:ea typeface="Adobe Fan Heiti Std B" panose="020B0700000000000000" pitchFamily="34" charset="-128"/>
              </a:defRPr>
            </a:lvl1pPr>
          </a:lstStyle>
          <a:p>
            <a:pPr lvl="0"/>
            <a:endParaRPr lang="en-US" dirty="0"/>
          </a:p>
        </p:txBody>
      </p:sp>
      <p:sp>
        <p:nvSpPr>
          <p:cNvPr id="9" name="Text Placeholder 21"/>
          <p:cNvSpPr>
            <a:spLocks noGrp="1"/>
          </p:cNvSpPr>
          <p:nvPr>
            <p:ph type="body" sz="quarter" idx="15"/>
          </p:nvPr>
        </p:nvSpPr>
        <p:spPr>
          <a:xfrm>
            <a:off x="6207617" y="1036751"/>
            <a:ext cx="5258872" cy="959474"/>
          </a:xfrm>
          <a:prstGeom prst="rect">
            <a:avLst/>
          </a:prstGeom>
        </p:spPr>
        <p:txBody>
          <a:bodyPr anchor="t" anchorCtr="0">
            <a:noAutofit/>
          </a:bodyPr>
          <a:lstStyle>
            <a:lvl1pPr marL="0" indent="0" algn="l">
              <a:buFontTx/>
              <a:buNone/>
              <a:defRPr sz="1600" b="1" spc="0" baseline="0">
                <a:solidFill>
                  <a:schemeClr val="accent3"/>
                </a:solidFill>
                <a:effectLst/>
                <a:latin typeface="+mn-lt"/>
                <a:ea typeface="Adobe Fan Heiti Std B" panose="020B0700000000000000" pitchFamily="34" charset="-128"/>
              </a:defRPr>
            </a:lvl1pPr>
          </a:lstStyle>
          <a:p>
            <a:pPr lvl="0"/>
            <a:endParaRPr lang="en-US" dirty="0"/>
          </a:p>
        </p:txBody>
      </p:sp>
      <p:sp>
        <p:nvSpPr>
          <p:cNvPr id="10" name="Text Placeholder 21"/>
          <p:cNvSpPr>
            <a:spLocks noGrp="1"/>
          </p:cNvSpPr>
          <p:nvPr>
            <p:ph type="body" sz="quarter" idx="16"/>
          </p:nvPr>
        </p:nvSpPr>
        <p:spPr>
          <a:xfrm>
            <a:off x="6207617" y="2212869"/>
            <a:ext cx="5258872" cy="3054590"/>
          </a:xfrm>
          <a:prstGeom prst="rect">
            <a:avLst/>
          </a:prstGeom>
        </p:spPr>
        <p:txBody>
          <a:bodyPr anchor="t" anchorCtr="0">
            <a:noAutofit/>
          </a:bodyPr>
          <a:lstStyle>
            <a:lvl1pPr marL="285750" indent="-285750" algn="l">
              <a:spcBef>
                <a:spcPts val="500"/>
              </a:spcBef>
              <a:buClr>
                <a:schemeClr val="accent2"/>
              </a:buClr>
              <a:buFont typeface="Wingdings" panose="05000000000000000000" pitchFamily="2" charset="2"/>
              <a:buChar char="§"/>
              <a:defRPr sz="1400" b="0" spc="0" baseline="0">
                <a:solidFill>
                  <a:schemeClr val="accent3"/>
                </a:solidFill>
                <a:effectLst/>
                <a:latin typeface="+mn-lt"/>
                <a:ea typeface="Adobe Fan Heiti Std B" panose="020B0700000000000000" pitchFamily="34" charset="-128"/>
              </a:defRPr>
            </a:lvl1pPr>
          </a:lstStyle>
          <a:p>
            <a:pPr lvl="0"/>
            <a:endParaRPr lang="en-US" dirty="0"/>
          </a:p>
        </p:txBody>
      </p:sp>
    </p:spTree>
    <p:extLst>
      <p:ext uri="{BB962C8B-B14F-4D97-AF65-F5344CB8AC3E}">
        <p14:creationId xmlns:p14="http://schemas.microsoft.com/office/powerpoint/2010/main" val="38937175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sp>
        <p:nvSpPr>
          <p:cNvPr id="3" name="Pentagon 2"/>
          <p:cNvSpPr/>
          <p:nvPr userDrawn="1"/>
        </p:nvSpPr>
        <p:spPr>
          <a:xfrm>
            <a:off x="-1" y="1365161"/>
            <a:ext cx="3838075" cy="3618964"/>
          </a:xfrm>
          <a:prstGeom prst="homePlate">
            <a:avLst>
              <a:gd name="adj" fmla="val 2046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0"/>
          <p:cNvSpPr>
            <a:spLocks noGrp="1"/>
          </p:cNvSpPr>
          <p:nvPr>
            <p:ph type="body" sz="quarter" idx="11"/>
          </p:nvPr>
        </p:nvSpPr>
        <p:spPr>
          <a:xfrm>
            <a:off x="147995" y="1774527"/>
            <a:ext cx="3569764" cy="560227"/>
          </a:xfrm>
          <a:prstGeom prst="rect">
            <a:avLst/>
          </a:prstGeom>
        </p:spPr>
        <p:txBody>
          <a:bodyPr/>
          <a:lstStyle>
            <a:lvl1pPr marL="0" indent="0" algn="l">
              <a:buFontTx/>
              <a:buNone/>
              <a:defRPr sz="3600" b="1" spc="0" baseline="0">
                <a:solidFill>
                  <a:schemeClr val="bg1"/>
                </a:solidFill>
                <a:effectLst/>
                <a:latin typeface="+mj-lt"/>
              </a:defRPr>
            </a:lvl1pPr>
          </a:lstStyle>
          <a:p>
            <a:pPr lvl="0"/>
            <a:endParaRPr lang="en-US" dirty="0"/>
          </a:p>
        </p:txBody>
      </p:sp>
      <p:sp>
        <p:nvSpPr>
          <p:cNvPr id="7" name="Text Placeholder 21"/>
          <p:cNvSpPr>
            <a:spLocks noGrp="1"/>
          </p:cNvSpPr>
          <p:nvPr>
            <p:ph type="body" sz="quarter" idx="14"/>
          </p:nvPr>
        </p:nvSpPr>
        <p:spPr>
          <a:xfrm>
            <a:off x="147996" y="2532770"/>
            <a:ext cx="3569763" cy="1792459"/>
          </a:xfrm>
          <a:prstGeom prst="rect">
            <a:avLst/>
          </a:prstGeom>
        </p:spPr>
        <p:txBody>
          <a:bodyPr anchor="t" anchorCtr="0">
            <a:noAutofit/>
          </a:bodyPr>
          <a:lstStyle>
            <a:lvl1pPr marL="0" indent="0" algn="l">
              <a:buFontTx/>
              <a:buNone/>
              <a:defRPr sz="1600" b="0" spc="0" baseline="0">
                <a:solidFill>
                  <a:schemeClr val="bg1"/>
                </a:solidFill>
                <a:effectLst/>
                <a:latin typeface="+mn-lt"/>
                <a:ea typeface="Adobe Fan Heiti Std B" panose="020B0700000000000000" pitchFamily="34" charset="-128"/>
              </a:defRPr>
            </a:lvl1pPr>
          </a:lstStyle>
          <a:p>
            <a:pPr lvl="0"/>
            <a:endParaRPr lang="en-US" dirty="0"/>
          </a:p>
        </p:txBody>
      </p:sp>
      <p:sp>
        <p:nvSpPr>
          <p:cNvPr id="9" name="Text Placeholder 21"/>
          <p:cNvSpPr>
            <a:spLocks noGrp="1"/>
          </p:cNvSpPr>
          <p:nvPr>
            <p:ph type="body" sz="quarter" idx="15"/>
          </p:nvPr>
        </p:nvSpPr>
        <p:spPr>
          <a:xfrm>
            <a:off x="6207617" y="1036751"/>
            <a:ext cx="5258872" cy="959474"/>
          </a:xfrm>
          <a:prstGeom prst="rect">
            <a:avLst/>
          </a:prstGeom>
        </p:spPr>
        <p:txBody>
          <a:bodyPr anchor="t" anchorCtr="0">
            <a:noAutofit/>
          </a:bodyPr>
          <a:lstStyle>
            <a:lvl1pPr marL="0" indent="0" algn="l">
              <a:buFontTx/>
              <a:buNone/>
              <a:defRPr sz="1600" b="1" spc="0" baseline="0">
                <a:solidFill>
                  <a:schemeClr val="accent3"/>
                </a:solidFill>
                <a:effectLst/>
                <a:latin typeface="+mn-lt"/>
                <a:ea typeface="Adobe Fan Heiti Std B" panose="020B0700000000000000" pitchFamily="34" charset="-128"/>
              </a:defRPr>
            </a:lvl1pPr>
          </a:lstStyle>
          <a:p>
            <a:pPr lvl="0"/>
            <a:endParaRPr lang="en-US" dirty="0"/>
          </a:p>
        </p:txBody>
      </p:sp>
      <p:sp>
        <p:nvSpPr>
          <p:cNvPr id="10" name="Text Placeholder 21"/>
          <p:cNvSpPr>
            <a:spLocks noGrp="1"/>
          </p:cNvSpPr>
          <p:nvPr>
            <p:ph type="body" sz="quarter" idx="16"/>
          </p:nvPr>
        </p:nvSpPr>
        <p:spPr>
          <a:xfrm>
            <a:off x="6207617" y="2212869"/>
            <a:ext cx="5258872" cy="3054590"/>
          </a:xfrm>
          <a:prstGeom prst="rect">
            <a:avLst/>
          </a:prstGeom>
        </p:spPr>
        <p:txBody>
          <a:bodyPr anchor="t" anchorCtr="0">
            <a:noAutofit/>
          </a:bodyPr>
          <a:lstStyle>
            <a:lvl1pPr marL="285750" indent="-285750" algn="l">
              <a:spcBef>
                <a:spcPts val="500"/>
              </a:spcBef>
              <a:buClr>
                <a:schemeClr val="accent2"/>
              </a:buClr>
              <a:buFont typeface="Wingdings" panose="05000000000000000000" pitchFamily="2" charset="2"/>
              <a:buChar char="§"/>
              <a:defRPr sz="1400" b="0" spc="0" baseline="0">
                <a:solidFill>
                  <a:schemeClr val="accent3"/>
                </a:solidFill>
                <a:effectLst/>
                <a:latin typeface="+mn-lt"/>
                <a:ea typeface="Adobe Fan Heiti Std B" panose="020B0700000000000000" pitchFamily="34" charset="-128"/>
              </a:defRPr>
            </a:lvl1pPr>
          </a:lstStyle>
          <a:p>
            <a:pPr lvl="0"/>
            <a:endParaRPr lang="en-US" dirty="0"/>
          </a:p>
        </p:txBody>
      </p:sp>
    </p:spTree>
    <p:extLst>
      <p:ext uri="{BB962C8B-B14F-4D97-AF65-F5344CB8AC3E}">
        <p14:creationId xmlns:p14="http://schemas.microsoft.com/office/powerpoint/2010/main" val="26234889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sp>
        <p:nvSpPr>
          <p:cNvPr id="3" name="Pentagon 2"/>
          <p:cNvSpPr/>
          <p:nvPr userDrawn="1"/>
        </p:nvSpPr>
        <p:spPr>
          <a:xfrm>
            <a:off x="-1" y="1365161"/>
            <a:ext cx="4439654" cy="3618964"/>
          </a:xfrm>
          <a:prstGeom prst="homePlate">
            <a:avLst>
              <a:gd name="adj" fmla="val 20463"/>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ext Placeholder 10"/>
          <p:cNvSpPr>
            <a:spLocks noGrp="1"/>
          </p:cNvSpPr>
          <p:nvPr>
            <p:ph type="body" sz="quarter" idx="11"/>
          </p:nvPr>
        </p:nvSpPr>
        <p:spPr>
          <a:xfrm>
            <a:off x="147995" y="1774527"/>
            <a:ext cx="3569764" cy="560227"/>
          </a:xfrm>
          <a:prstGeom prst="rect">
            <a:avLst/>
          </a:prstGeom>
        </p:spPr>
        <p:txBody>
          <a:bodyPr/>
          <a:lstStyle>
            <a:lvl1pPr marL="0" indent="0" algn="l">
              <a:buFontTx/>
              <a:buNone/>
              <a:defRPr sz="3600" b="1" spc="0" baseline="0">
                <a:solidFill>
                  <a:schemeClr val="bg1"/>
                </a:solidFill>
                <a:effectLst/>
                <a:latin typeface="+mj-lt"/>
              </a:defRPr>
            </a:lvl1pPr>
          </a:lstStyle>
          <a:p>
            <a:pPr lvl="0"/>
            <a:endParaRPr lang="en-US" dirty="0"/>
          </a:p>
        </p:txBody>
      </p:sp>
      <p:sp>
        <p:nvSpPr>
          <p:cNvPr id="7" name="Text Placeholder 21"/>
          <p:cNvSpPr>
            <a:spLocks noGrp="1"/>
          </p:cNvSpPr>
          <p:nvPr>
            <p:ph type="body" sz="quarter" idx="14"/>
          </p:nvPr>
        </p:nvSpPr>
        <p:spPr>
          <a:xfrm>
            <a:off x="147996" y="2532770"/>
            <a:ext cx="3569763" cy="1792459"/>
          </a:xfrm>
          <a:prstGeom prst="rect">
            <a:avLst/>
          </a:prstGeom>
        </p:spPr>
        <p:txBody>
          <a:bodyPr anchor="t" anchorCtr="0">
            <a:noAutofit/>
          </a:bodyPr>
          <a:lstStyle>
            <a:lvl1pPr marL="0" indent="0" algn="l">
              <a:buFontTx/>
              <a:buNone/>
              <a:defRPr sz="1600" b="0" spc="0" baseline="0">
                <a:solidFill>
                  <a:schemeClr val="bg1"/>
                </a:solidFill>
                <a:effectLst/>
                <a:latin typeface="+mn-lt"/>
                <a:ea typeface="Adobe Fan Heiti Std B" panose="020B0700000000000000" pitchFamily="34" charset="-128"/>
              </a:defRPr>
            </a:lvl1pPr>
          </a:lstStyle>
          <a:p>
            <a:pPr lvl="0"/>
            <a:endParaRPr lang="en-US" dirty="0"/>
          </a:p>
        </p:txBody>
      </p:sp>
      <p:sp>
        <p:nvSpPr>
          <p:cNvPr id="9" name="Text Placeholder 21"/>
          <p:cNvSpPr>
            <a:spLocks noGrp="1"/>
          </p:cNvSpPr>
          <p:nvPr>
            <p:ph type="body" sz="quarter" idx="15"/>
          </p:nvPr>
        </p:nvSpPr>
        <p:spPr>
          <a:xfrm>
            <a:off x="6207617" y="1036751"/>
            <a:ext cx="5258872" cy="959474"/>
          </a:xfrm>
          <a:prstGeom prst="rect">
            <a:avLst/>
          </a:prstGeom>
        </p:spPr>
        <p:txBody>
          <a:bodyPr anchor="t" anchorCtr="0">
            <a:noAutofit/>
          </a:bodyPr>
          <a:lstStyle>
            <a:lvl1pPr marL="0" indent="0" algn="l">
              <a:buFontTx/>
              <a:buNone/>
              <a:defRPr sz="1600" b="1" spc="0" baseline="0">
                <a:solidFill>
                  <a:schemeClr val="accent3"/>
                </a:solidFill>
                <a:effectLst/>
                <a:latin typeface="+mn-lt"/>
                <a:ea typeface="Adobe Fan Heiti Std B" panose="020B0700000000000000" pitchFamily="34" charset="-128"/>
              </a:defRPr>
            </a:lvl1pPr>
          </a:lstStyle>
          <a:p>
            <a:pPr lvl="0"/>
            <a:endParaRPr lang="en-US" dirty="0"/>
          </a:p>
        </p:txBody>
      </p:sp>
      <p:sp>
        <p:nvSpPr>
          <p:cNvPr id="10" name="Text Placeholder 21"/>
          <p:cNvSpPr>
            <a:spLocks noGrp="1"/>
          </p:cNvSpPr>
          <p:nvPr>
            <p:ph type="body" sz="quarter" idx="16"/>
          </p:nvPr>
        </p:nvSpPr>
        <p:spPr>
          <a:xfrm>
            <a:off x="6207617" y="2212869"/>
            <a:ext cx="5258872" cy="3054590"/>
          </a:xfrm>
          <a:prstGeom prst="rect">
            <a:avLst/>
          </a:prstGeom>
        </p:spPr>
        <p:txBody>
          <a:bodyPr anchor="t" anchorCtr="0">
            <a:noAutofit/>
          </a:bodyPr>
          <a:lstStyle>
            <a:lvl1pPr marL="285750" indent="-285750" algn="l">
              <a:spcBef>
                <a:spcPts val="500"/>
              </a:spcBef>
              <a:buClr>
                <a:schemeClr val="accent2"/>
              </a:buClr>
              <a:buFont typeface="Wingdings" panose="05000000000000000000" pitchFamily="2" charset="2"/>
              <a:buChar char="§"/>
              <a:defRPr sz="1400" b="0" spc="0" baseline="0">
                <a:solidFill>
                  <a:schemeClr val="accent3"/>
                </a:solidFill>
                <a:effectLst/>
                <a:latin typeface="+mn-lt"/>
                <a:ea typeface="Adobe Fan Heiti Std B" panose="020B0700000000000000" pitchFamily="34" charset="-128"/>
              </a:defRPr>
            </a:lvl1pPr>
          </a:lstStyle>
          <a:p>
            <a:pPr lvl="0"/>
            <a:endParaRPr lang="en-US" dirty="0"/>
          </a:p>
        </p:txBody>
      </p:sp>
    </p:spTree>
    <p:extLst>
      <p:ext uri="{BB962C8B-B14F-4D97-AF65-F5344CB8AC3E}">
        <p14:creationId xmlns:p14="http://schemas.microsoft.com/office/powerpoint/2010/main" val="38244499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sp>
        <p:nvSpPr>
          <p:cNvPr id="3" name="Pentagon 2"/>
          <p:cNvSpPr/>
          <p:nvPr userDrawn="1"/>
        </p:nvSpPr>
        <p:spPr>
          <a:xfrm>
            <a:off x="-2" y="1365161"/>
            <a:ext cx="5898525" cy="3618964"/>
          </a:xfrm>
          <a:prstGeom prst="homePlate">
            <a:avLst>
              <a:gd name="adj" fmla="val 20463"/>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ext Placeholder 10"/>
          <p:cNvSpPr>
            <a:spLocks noGrp="1"/>
          </p:cNvSpPr>
          <p:nvPr>
            <p:ph type="body" sz="quarter" idx="11"/>
          </p:nvPr>
        </p:nvSpPr>
        <p:spPr>
          <a:xfrm>
            <a:off x="725510" y="1783729"/>
            <a:ext cx="4194220" cy="560227"/>
          </a:xfrm>
          <a:prstGeom prst="rect">
            <a:avLst/>
          </a:prstGeom>
        </p:spPr>
        <p:txBody>
          <a:bodyPr/>
          <a:lstStyle>
            <a:lvl1pPr marL="0" indent="0" algn="l">
              <a:buFontTx/>
              <a:buNone/>
              <a:defRPr sz="3600" b="1" spc="0" baseline="0">
                <a:solidFill>
                  <a:schemeClr val="bg1"/>
                </a:solidFill>
                <a:effectLst/>
                <a:latin typeface="+mj-lt"/>
              </a:defRPr>
            </a:lvl1pPr>
          </a:lstStyle>
          <a:p>
            <a:pPr lvl="0"/>
            <a:endParaRPr lang="en-US"/>
          </a:p>
        </p:txBody>
      </p:sp>
      <p:sp>
        <p:nvSpPr>
          <p:cNvPr id="7" name="Text Placeholder 21"/>
          <p:cNvSpPr>
            <a:spLocks noGrp="1"/>
          </p:cNvSpPr>
          <p:nvPr>
            <p:ph type="body" sz="quarter" idx="14"/>
          </p:nvPr>
        </p:nvSpPr>
        <p:spPr>
          <a:xfrm>
            <a:off x="725511" y="2766663"/>
            <a:ext cx="4194219" cy="1792459"/>
          </a:xfrm>
          <a:prstGeom prst="rect">
            <a:avLst/>
          </a:prstGeom>
        </p:spPr>
        <p:txBody>
          <a:bodyPr anchor="t" anchorCtr="0">
            <a:noAutofit/>
          </a:bodyPr>
          <a:lstStyle>
            <a:lvl1pPr marL="0" indent="0" algn="l">
              <a:buFontTx/>
              <a:buNone/>
              <a:defRPr sz="1600" b="0" spc="0" baseline="0">
                <a:solidFill>
                  <a:schemeClr val="bg1"/>
                </a:solidFill>
                <a:effectLst/>
                <a:latin typeface="+mn-lt"/>
                <a:ea typeface="Adobe Fan Heiti Std B" panose="020B0700000000000000" pitchFamily="34" charset="-128"/>
              </a:defRPr>
            </a:lvl1pPr>
          </a:lstStyle>
          <a:p>
            <a:pPr lvl="0"/>
            <a:endParaRPr lang="en-US" dirty="0"/>
          </a:p>
        </p:txBody>
      </p:sp>
      <p:sp>
        <p:nvSpPr>
          <p:cNvPr id="9" name="Text Placeholder 21"/>
          <p:cNvSpPr>
            <a:spLocks noGrp="1"/>
          </p:cNvSpPr>
          <p:nvPr>
            <p:ph type="body" sz="quarter" idx="15"/>
          </p:nvPr>
        </p:nvSpPr>
        <p:spPr>
          <a:xfrm>
            <a:off x="6207617" y="1036751"/>
            <a:ext cx="5258872" cy="959474"/>
          </a:xfrm>
          <a:prstGeom prst="rect">
            <a:avLst/>
          </a:prstGeom>
        </p:spPr>
        <p:txBody>
          <a:bodyPr anchor="t" anchorCtr="0">
            <a:noAutofit/>
          </a:bodyPr>
          <a:lstStyle>
            <a:lvl1pPr marL="0" indent="0" algn="l">
              <a:buFontTx/>
              <a:buNone/>
              <a:defRPr sz="1600" b="1" spc="0" baseline="0">
                <a:solidFill>
                  <a:schemeClr val="accent3"/>
                </a:solidFill>
                <a:effectLst/>
                <a:latin typeface="+mn-lt"/>
                <a:ea typeface="Adobe Fan Heiti Std B" panose="020B0700000000000000" pitchFamily="34" charset="-128"/>
              </a:defRPr>
            </a:lvl1pPr>
          </a:lstStyle>
          <a:p>
            <a:pPr lvl="0"/>
            <a:endParaRPr lang="en-US" dirty="0"/>
          </a:p>
        </p:txBody>
      </p:sp>
      <p:sp>
        <p:nvSpPr>
          <p:cNvPr id="10" name="Text Placeholder 21"/>
          <p:cNvSpPr>
            <a:spLocks noGrp="1"/>
          </p:cNvSpPr>
          <p:nvPr>
            <p:ph type="body" sz="quarter" idx="16"/>
          </p:nvPr>
        </p:nvSpPr>
        <p:spPr>
          <a:xfrm>
            <a:off x="6207617" y="2212869"/>
            <a:ext cx="5258872" cy="3054590"/>
          </a:xfrm>
          <a:prstGeom prst="rect">
            <a:avLst/>
          </a:prstGeom>
        </p:spPr>
        <p:txBody>
          <a:bodyPr anchor="t" anchorCtr="0">
            <a:noAutofit/>
          </a:bodyPr>
          <a:lstStyle>
            <a:lvl1pPr marL="285750" indent="-285750" algn="l">
              <a:spcBef>
                <a:spcPts val="500"/>
              </a:spcBef>
              <a:buClr>
                <a:schemeClr val="accent2"/>
              </a:buClr>
              <a:buFont typeface="Wingdings" panose="05000000000000000000" pitchFamily="2" charset="2"/>
              <a:buChar char="§"/>
              <a:defRPr sz="1400" b="0" spc="0" baseline="0">
                <a:solidFill>
                  <a:schemeClr val="accent3"/>
                </a:solidFill>
                <a:effectLst/>
                <a:latin typeface="+mn-lt"/>
                <a:ea typeface="Adobe Fan Heiti Std B" panose="020B0700000000000000" pitchFamily="34" charset="-128"/>
              </a:defRPr>
            </a:lvl1pPr>
          </a:lstStyle>
          <a:p>
            <a:pPr lvl="0"/>
            <a:endParaRPr lang="en-US" dirty="0"/>
          </a:p>
        </p:txBody>
      </p:sp>
    </p:spTree>
    <p:extLst>
      <p:ext uri="{BB962C8B-B14F-4D97-AF65-F5344CB8AC3E}">
        <p14:creationId xmlns:p14="http://schemas.microsoft.com/office/powerpoint/2010/main" val="4216695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sp>
        <p:nvSpPr>
          <p:cNvPr id="3" name="Pentagon 2"/>
          <p:cNvSpPr/>
          <p:nvPr userDrawn="1"/>
        </p:nvSpPr>
        <p:spPr>
          <a:xfrm>
            <a:off x="-2" y="1365161"/>
            <a:ext cx="11207933" cy="3618964"/>
          </a:xfrm>
          <a:prstGeom prst="homePlate">
            <a:avLst>
              <a:gd name="adj" fmla="val 20463"/>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ext Placeholder 10"/>
          <p:cNvSpPr>
            <a:spLocks noGrp="1"/>
          </p:cNvSpPr>
          <p:nvPr>
            <p:ph type="body" sz="quarter" idx="11"/>
          </p:nvPr>
        </p:nvSpPr>
        <p:spPr>
          <a:xfrm>
            <a:off x="699383" y="2614416"/>
            <a:ext cx="7464901" cy="560227"/>
          </a:xfrm>
          <a:prstGeom prst="rect">
            <a:avLst/>
          </a:prstGeom>
        </p:spPr>
        <p:txBody>
          <a:bodyPr/>
          <a:lstStyle>
            <a:lvl1pPr marL="0" indent="0" algn="l">
              <a:buFontTx/>
              <a:buNone/>
              <a:defRPr sz="5600" b="1" spc="0" baseline="0">
                <a:solidFill>
                  <a:schemeClr val="bg1"/>
                </a:solidFill>
                <a:effectLst/>
                <a:latin typeface="+mj-lt"/>
              </a:defRPr>
            </a:lvl1pPr>
          </a:lstStyle>
          <a:p>
            <a:pPr lvl="0"/>
            <a:endParaRPr lang="en-US" dirty="0"/>
          </a:p>
        </p:txBody>
      </p:sp>
    </p:spTree>
    <p:extLst>
      <p:ext uri="{BB962C8B-B14F-4D97-AF65-F5344CB8AC3E}">
        <p14:creationId xmlns:p14="http://schemas.microsoft.com/office/powerpoint/2010/main" val="8084153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sp>
        <p:nvSpPr>
          <p:cNvPr id="3" name="Pentagon 2"/>
          <p:cNvSpPr/>
          <p:nvPr userDrawn="1"/>
        </p:nvSpPr>
        <p:spPr>
          <a:xfrm>
            <a:off x="-2" y="1365161"/>
            <a:ext cx="11207933" cy="3618964"/>
          </a:xfrm>
          <a:prstGeom prst="homePlate">
            <a:avLst>
              <a:gd name="adj" fmla="val 20463"/>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ext Placeholder 10"/>
          <p:cNvSpPr>
            <a:spLocks noGrp="1"/>
          </p:cNvSpPr>
          <p:nvPr>
            <p:ph type="body" sz="quarter" idx="11"/>
          </p:nvPr>
        </p:nvSpPr>
        <p:spPr>
          <a:xfrm>
            <a:off x="699383" y="2614416"/>
            <a:ext cx="7464901" cy="560227"/>
          </a:xfrm>
          <a:prstGeom prst="rect">
            <a:avLst/>
          </a:prstGeom>
        </p:spPr>
        <p:txBody>
          <a:bodyPr/>
          <a:lstStyle>
            <a:lvl1pPr marL="0" indent="0" algn="l">
              <a:buFontTx/>
              <a:buNone/>
              <a:defRPr sz="5600" b="1" spc="0" baseline="0">
                <a:solidFill>
                  <a:schemeClr val="bg1"/>
                </a:solidFill>
                <a:effectLst/>
                <a:latin typeface="+mj-lt"/>
              </a:defRPr>
            </a:lvl1pPr>
          </a:lstStyle>
          <a:p>
            <a:pPr lvl="0"/>
            <a:endParaRPr lang="en-US" dirty="0"/>
          </a:p>
        </p:txBody>
      </p:sp>
    </p:spTree>
    <p:extLst>
      <p:ext uri="{BB962C8B-B14F-4D97-AF65-F5344CB8AC3E}">
        <p14:creationId xmlns:p14="http://schemas.microsoft.com/office/powerpoint/2010/main" val="452773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2" name="Text Placeholder 10"/>
          <p:cNvSpPr>
            <a:spLocks noGrp="1"/>
          </p:cNvSpPr>
          <p:nvPr>
            <p:ph type="body" sz="quarter" idx="11" hasCustomPrompt="1"/>
          </p:nvPr>
        </p:nvSpPr>
        <p:spPr>
          <a:xfrm>
            <a:off x="725510" y="525731"/>
            <a:ext cx="10740980" cy="500438"/>
          </a:xfrm>
          <a:prstGeom prst="rect">
            <a:avLst/>
          </a:prstGeom>
        </p:spPr>
        <p:txBody>
          <a:bodyPr/>
          <a:lstStyle>
            <a:lvl1pPr marL="0" indent="0" algn="ctr">
              <a:buFontTx/>
              <a:buNone/>
              <a:defRPr sz="3600" b="1" spc="0" baseline="0">
                <a:solidFill>
                  <a:schemeClr val="accent3"/>
                </a:solidFill>
                <a:effectLst/>
                <a:latin typeface="+mj-lt"/>
              </a:defRPr>
            </a:lvl1pPr>
          </a:lstStyle>
          <a:p>
            <a:pPr lvl="0"/>
            <a:r>
              <a:rPr lang="en-US"/>
              <a:t>Slide Title Goes Here!</a:t>
            </a:r>
          </a:p>
        </p:txBody>
      </p:sp>
      <p:cxnSp>
        <p:nvCxnSpPr>
          <p:cNvPr id="3" name="Straight Connector 2"/>
          <p:cNvCxnSpPr/>
          <p:nvPr userDrawn="1"/>
        </p:nvCxnSpPr>
        <p:spPr>
          <a:xfrm>
            <a:off x="725510" y="1116322"/>
            <a:ext cx="1071736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 name="Text Placeholder 21"/>
          <p:cNvSpPr>
            <a:spLocks noGrp="1"/>
          </p:cNvSpPr>
          <p:nvPr>
            <p:ph type="body" sz="quarter" idx="12"/>
          </p:nvPr>
        </p:nvSpPr>
        <p:spPr>
          <a:xfrm>
            <a:off x="2233077" y="2112131"/>
            <a:ext cx="3641835" cy="347564"/>
          </a:xfrm>
          <a:prstGeom prst="rect">
            <a:avLst/>
          </a:prstGeom>
        </p:spPr>
        <p:txBody>
          <a:bodyPr/>
          <a:lstStyle>
            <a:lvl1pPr marL="0" indent="0" algn="l">
              <a:buFontTx/>
              <a:buNone/>
              <a:defRPr sz="2400" b="1">
                <a:solidFill>
                  <a:schemeClr val="accent1"/>
                </a:solidFill>
                <a:effectLst/>
                <a:latin typeface="+mn-lt"/>
                <a:ea typeface="Adobe Fan Heiti Std B" panose="020B0700000000000000" pitchFamily="34" charset="-128"/>
              </a:defRPr>
            </a:lvl1pPr>
          </a:lstStyle>
          <a:p>
            <a:pPr lvl="0"/>
            <a:endParaRPr lang="en-US" dirty="0"/>
          </a:p>
        </p:txBody>
      </p:sp>
      <p:sp>
        <p:nvSpPr>
          <p:cNvPr id="5" name="Text Placeholder 21"/>
          <p:cNvSpPr>
            <a:spLocks noGrp="1"/>
          </p:cNvSpPr>
          <p:nvPr>
            <p:ph type="body" sz="quarter" idx="13"/>
          </p:nvPr>
        </p:nvSpPr>
        <p:spPr>
          <a:xfrm>
            <a:off x="2233077" y="2459695"/>
            <a:ext cx="3641835" cy="438047"/>
          </a:xfrm>
          <a:prstGeom prst="rect">
            <a:avLst/>
          </a:prstGeom>
        </p:spPr>
        <p:txBody>
          <a:bodyPr/>
          <a:lstStyle>
            <a:lvl1pPr marL="0" indent="0" algn="l">
              <a:buFontTx/>
              <a:buNone/>
              <a:defRPr sz="1300" b="0" baseline="0">
                <a:solidFill>
                  <a:schemeClr val="tx1">
                    <a:lumMod val="75000"/>
                    <a:lumOff val="25000"/>
                  </a:schemeClr>
                </a:solidFill>
                <a:effectLst/>
                <a:latin typeface="+mn-lt"/>
                <a:ea typeface="Adobe Fan Heiti Std B" panose="020B0700000000000000" pitchFamily="34" charset="-128"/>
              </a:defRPr>
            </a:lvl1pPr>
          </a:lstStyle>
          <a:p>
            <a:pPr lvl="0"/>
            <a:endParaRPr lang="en-US" dirty="0"/>
          </a:p>
        </p:txBody>
      </p:sp>
      <p:sp>
        <p:nvSpPr>
          <p:cNvPr id="6" name="Text Placeholder 21"/>
          <p:cNvSpPr>
            <a:spLocks noGrp="1"/>
          </p:cNvSpPr>
          <p:nvPr>
            <p:ph type="body" sz="quarter" idx="22" hasCustomPrompt="1"/>
          </p:nvPr>
        </p:nvSpPr>
        <p:spPr>
          <a:xfrm>
            <a:off x="1496097" y="2137888"/>
            <a:ext cx="569552" cy="785611"/>
          </a:xfrm>
          <a:prstGeom prst="rect">
            <a:avLst/>
          </a:prstGeom>
        </p:spPr>
        <p:txBody>
          <a:bodyPr anchor="ctr" anchorCtr="0"/>
          <a:lstStyle>
            <a:lvl1pPr marL="0" indent="0" algn="ctr">
              <a:buFontTx/>
              <a:buNone/>
              <a:defRPr sz="3600" b="1">
                <a:solidFill>
                  <a:schemeClr val="accent1"/>
                </a:solidFill>
                <a:effectLst/>
                <a:latin typeface="+mn-lt"/>
                <a:ea typeface="Adobe Fan Heiti Std B" panose="020B0700000000000000" pitchFamily="34" charset="-128"/>
              </a:defRPr>
            </a:lvl1pPr>
          </a:lstStyle>
          <a:p>
            <a:pPr lvl="0"/>
            <a:r>
              <a:rPr lang="en-US"/>
              <a:t>#</a:t>
            </a:r>
            <a:endParaRPr lang="en-US" dirty="0"/>
          </a:p>
        </p:txBody>
      </p:sp>
      <p:cxnSp>
        <p:nvCxnSpPr>
          <p:cNvPr id="7" name="Straight Connector 6"/>
          <p:cNvCxnSpPr/>
          <p:nvPr userDrawn="1"/>
        </p:nvCxnSpPr>
        <p:spPr>
          <a:xfrm>
            <a:off x="2104287" y="2137889"/>
            <a:ext cx="0" cy="73152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Text Placeholder 21"/>
          <p:cNvSpPr>
            <a:spLocks noGrp="1"/>
          </p:cNvSpPr>
          <p:nvPr>
            <p:ph type="body" sz="quarter" idx="23"/>
          </p:nvPr>
        </p:nvSpPr>
        <p:spPr>
          <a:xfrm>
            <a:off x="2233077" y="3313177"/>
            <a:ext cx="3641835" cy="347564"/>
          </a:xfrm>
          <a:prstGeom prst="rect">
            <a:avLst/>
          </a:prstGeom>
        </p:spPr>
        <p:txBody>
          <a:bodyPr/>
          <a:lstStyle>
            <a:lvl1pPr marL="0" indent="0" algn="l">
              <a:buFontTx/>
              <a:buNone/>
              <a:defRPr sz="2400" b="1">
                <a:solidFill>
                  <a:schemeClr val="accent3"/>
                </a:solidFill>
                <a:effectLst/>
                <a:latin typeface="+mn-lt"/>
                <a:ea typeface="Adobe Fan Heiti Std B" panose="020B0700000000000000" pitchFamily="34" charset="-128"/>
              </a:defRPr>
            </a:lvl1pPr>
          </a:lstStyle>
          <a:p>
            <a:pPr lvl="0"/>
            <a:endParaRPr lang="en-US" dirty="0"/>
          </a:p>
        </p:txBody>
      </p:sp>
      <p:sp>
        <p:nvSpPr>
          <p:cNvPr id="9" name="Text Placeholder 21"/>
          <p:cNvSpPr>
            <a:spLocks noGrp="1"/>
          </p:cNvSpPr>
          <p:nvPr>
            <p:ph type="body" sz="quarter" idx="24"/>
          </p:nvPr>
        </p:nvSpPr>
        <p:spPr>
          <a:xfrm>
            <a:off x="2233077" y="3660741"/>
            <a:ext cx="3641835" cy="438047"/>
          </a:xfrm>
          <a:prstGeom prst="rect">
            <a:avLst/>
          </a:prstGeom>
        </p:spPr>
        <p:txBody>
          <a:bodyPr/>
          <a:lstStyle>
            <a:lvl1pPr marL="0" indent="0" algn="l">
              <a:buFontTx/>
              <a:buNone/>
              <a:defRPr sz="1300" b="0" baseline="0">
                <a:solidFill>
                  <a:schemeClr val="tx1">
                    <a:lumMod val="75000"/>
                    <a:lumOff val="25000"/>
                  </a:schemeClr>
                </a:solidFill>
                <a:effectLst/>
                <a:latin typeface="+mn-lt"/>
                <a:ea typeface="Adobe Fan Heiti Std B" panose="020B0700000000000000" pitchFamily="34" charset="-128"/>
              </a:defRPr>
            </a:lvl1pPr>
          </a:lstStyle>
          <a:p>
            <a:pPr lvl="0"/>
            <a:endParaRPr lang="en-US" dirty="0"/>
          </a:p>
        </p:txBody>
      </p:sp>
      <p:sp>
        <p:nvSpPr>
          <p:cNvPr id="10" name="Text Placeholder 21"/>
          <p:cNvSpPr>
            <a:spLocks noGrp="1"/>
          </p:cNvSpPr>
          <p:nvPr>
            <p:ph type="body" sz="quarter" idx="25" hasCustomPrompt="1"/>
          </p:nvPr>
        </p:nvSpPr>
        <p:spPr>
          <a:xfrm>
            <a:off x="1496097" y="3338934"/>
            <a:ext cx="569552" cy="785611"/>
          </a:xfrm>
          <a:prstGeom prst="rect">
            <a:avLst/>
          </a:prstGeom>
        </p:spPr>
        <p:txBody>
          <a:bodyPr anchor="ctr" anchorCtr="0"/>
          <a:lstStyle>
            <a:lvl1pPr marL="0" indent="0" algn="ctr">
              <a:buFontTx/>
              <a:buNone/>
              <a:defRPr sz="3600" b="1">
                <a:solidFill>
                  <a:schemeClr val="accent3"/>
                </a:solidFill>
                <a:effectLst/>
                <a:latin typeface="+mn-lt"/>
                <a:ea typeface="Adobe Fan Heiti Std B" panose="020B0700000000000000" pitchFamily="34" charset="-128"/>
              </a:defRPr>
            </a:lvl1pPr>
          </a:lstStyle>
          <a:p>
            <a:pPr lvl="0"/>
            <a:r>
              <a:rPr lang="en-US"/>
              <a:t>#</a:t>
            </a:r>
            <a:endParaRPr lang="en-US" dirty="0"/>
          </a:p>
        </p:txBody>
      </p:sp>
      <p:cxnSp>
        <p:nvCxnSpPr>
          <p:cNvPr id="11" name="Straight Connector 10"/>
          <p:cNvCxnSpPr/>
          <p:nvPr userDrawn="1"/>
        </p:nvCxnSpPr>
        <p:spPr>
          <a:xfrm>
            <a:off x="2104287" y="3338935"/>
            <a:ext cx="0" cy="73152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Text Placeholder 21"/>
          <p:cNvSpPr>
            <a:spLocks noGrp="1"/>
          </p:cNvSpPr>
          <p:nvPr>
            <p:ph type="body" sz="quarter" idx="26"/>
          </p:nvPr>
        </p:nvSpPr>
        <p:spPr>
          <a:xfrm>
            <a:off x="2233077" y="4514223"/>
            <a:ext cx="3641835" cy="347564"/>
          </a:xfrm>
          <a:prstGeom prst="rect">
            <a:avLst/>
          </a:prstGeom>
        </p:spPr>
        <p:txBody>
          <a:bodyPr/>
          <a:lstStyle>
            <a:lvl1pPr marL="0" indent="0" algn="l">
              <a:buFontTx/>
              <a:buNone/>
              <a:defRPr sz="2400" b="1">
                <a:solidFill>
                  <a:schemeClr val="accent2"/>
                </a:solidFill>
                <a:effectLst/>
                <a:latin typeface="+mn-lt"/>
                <a:ea typeface="Adobe Fan Heiti Std B" panose="020B0700000000000000" pitchFamily="34" charset="-128"/>
              </a:defRPr>
            </a:lvl1pPr>
          </a:lstStyle>
          <a:p>
            <a:pPr lvl="0"/>
            <a:endParaRPr lang="en-US" dirty="0"/>
          </a:p>
        </p:txBody>
      </p:sp>
      <p:sp>
        <p:nvSpPr>
          <p:cNvPr id="13" name="Text Placeholder 21"/>
          <p:cNvSpPr>
            <a:spLocks noGrp="1"/>
          </p:cNvSpPr>
          <p:nvPr>
            <p:ph type="body" sz="quarter" idx="27"/>
          </p:nvPr>
        </p:nvSpPr>
        <p:spPr>
          <a:xfrm>
            <a:off x="2233077" y="4861787"/>
            <a:ext cx="3641835" cy="438047"/>
          </a:xfrm>
          <a:prstGeom prst="rect">
            <a:avLst/>
          </a:prstGeom>
        </p:spPr>
        <p:txBody>
          <a:bodyPr/>
          <a:lstStyle>
            <a:lvl1pPr marL="0" indent="0" algn="l">
              <a:buFontTx/>
              <a:buNone/>
              <a:defRPr sz="1300" b="0" baseline="0">
                <a:solidFill>
                  <a:schemeClr val="tx1">
                    <a:lumMod val="75000"/>
                    <a:lumOff val="25000"/>
                  </a:schemeClr>
                </a:solidFill>
                <a:effectLst/>
                <a:latin typeface="+mn-lt"/>
                <a:ea typeface="Adobe Fan Heiti Std B" panose="020B0700000000000000" pitchFamily="34" charset="-128"/>
              </a:defRPr>
            </a:lvl1pPr>
          </a:lstStyle>
          <a:p>
            <a:pPr lvl="0"/>
            <a:endParaRPr lang="en-US" dirty="0"/>
          </a:p>
        </p:txBody>
      </p:sp>
      <p:sp>
        <p:nvSpPr>
          <p:cNvPr id="14" name="Text Placeholder 21"/>
          <p:cNvSpPr>
            <a:spLocks noGrp="1"/>
          </p:cNvSpPr>
          <p:nvPr>
            <p:ph type="body" sz="quarter" idx="28" hasCustomPrompt="1"/>
          </p:nvPr>
        </p:nvSpPr>
        <p:spPr>
          <a:xfrm>
            <a:off x="1496097" y="4539980"/>
            <a:ext cx="569552" cy="785611"/>
          </a:xfrm>
          <a:prstGeom prst="rect">
            <a:avLst/>
          </a:prstGeom>
        </p:spPr>
        <p:txBody>
          <a:bodyPr anchor="ctr" anchorCtr="0"/>
          <a:lstStyle>
            <a:lvl1pPr marL="0" indent="0" algn="ctr">
              <a:buFontTx/>
              <a:buNone/>
              <a:defRPr sz="3600" b="1">
                <a:solidFill>
                  <a:schemeClr val="accent2"/>
                </a:solidFill>
                <a:effectLst/>
                <a:latin typeface="+mn-lt"/>
                <a:ea typeface="Adobe Fan Heiti Std B" panose="020B0700000000000000" pitchFamily="34" charset="-128"/>
              </a:defRPr>
            </a:lvl1pPr>
          </a:lstStyle>
          <a:p>
            <a:pPr lvl="0"/>
            <a:r>
              <a:rPr lang="en-US"/>
              <a:t>#</a:t>
            </a:r>
            <a:endParaRPr lang="en-US" dirty="0"/>
          </a:p>
        </p:txBody>
      </p:sp>
      <p:cxnSp>
        <p:nvCxnSpPr>
          <p:cNvPr id="15" name="Straight Connector 14"/>
          <p:cNvCxnSpPr/>
          <p:nvPr userDrawn="1"/>
        </p:nvCxnSpPr>
        <p:spPr>
          <a:xfrm>
            <a:off x="2104287" y="4539981"/>
            <a:ext cx="0" cy="73152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Text Placeholder 21"/>
          <p:cNvSpPr>
            <a:spLocks noGrp="1"/>
          </p:cNvSpPr>
          <p:nvPr>
            <p:ph type="body" sz="quarter" idx="29"/>
          </p:nvPr>
        </p:nvSpPr>
        <p:spPr>
          <a:xfrm>
            <a:off x="7047625" y="2112131"/>
            <a:ext cx="3641835" cy="347564"/>
          </a:xfrm>
          <a:prstGeom prst="rect">
            <a:avLst/>
          </a:prstGeom>
        </p:spPr>
        <p:txBody>
          <a:bodyPr/>
          <a:lstStyle>
            <a:lvl1pPr marL="0" indent="0" algn="l">
              <a:buFontTx/>
              <a:buNone/>
              <a:defRPr sz="2400" b="1">
                <a:solidFill>
                  <a:schemeClr val="accent2"/>
                </a:solidFill>
                <a:effectLst/>
                <a:latin typeface="+mn-lt"/>
                <a:ea typeface="Adobe Fan Heiti Std B" panose="020B0700000000000000" pitchFamily="34" charset="-128"/>
              </a:defRPr>
            </a:lvl1pPr>
          </a:lstStyle>
          <a:p>
            <a:pPr lvl="0"/>
            <a:endParaRPr lang="en-US" dirty="0"/>
          </a:p>
        </p:txBody>
      </p:sp>
      <p:sp>
        <p:nvSpPr>
          <p:cNvPr id="17" name="Text Placeholder 21"/>
          <p:cNvSpPr>
            <a:spLocks noGrp="1"/>
          </p:cNvSpPr>
          <p:nvPr>
            <p:ph type="body" sz="quarter" idx="30"/>
          </p:nvPr>
        </p:nvSpPr>
        <p:spPr>
          <a:xfrm>
            <a:off x="7047625" y="2459695"/>
            <a:ext cx="3641835" cy="438047"/>
          </a:xfrm>
          <a:prstGeom prst="rect">
            <a:avLst/>
          </a:prstGeom>
        </p:spPr>
        <p:txBody>
          <a:bodyPr/>
          <a:lstStyle>
            <a:lvl1pPr marL="0" indent="0" algn="l">
              <a:buFontTx/>
              <a:buNone/>
              <a:defRPr sz="1300" b="0" baseline="0">
                <a:solidFill>
                  <a:schemeClr val="tx1">
                    <a:lumMod val="75000"/>
                    <a:lumOff val="25000"/>
                  </a:schemeClr>
                </a:solidFill>
                <a:effectLst/>
                <a:latin typeface="+mn-lt"/>
                <a:ea typeface="Adobe Fan Heiti Std B" panose="020B0700000000000000" pitchFamily="34" charset="-128"/>
              </a:defRPr>
            </a:lvl1pPr>
          </a:lstStyle>
          <a:p>
            <a:pPr lvl="0"/>
            <a:endParaRPr lang="en-US" dirty="0"/>
          </a:p>
        </p:txBody>
      </p:sp>
      <p:sp>
        <p:nvSpPr>
          <p:cNvPr id="18" name="Text Placeholder 21"/>
          <p:cNvSpPr>
            <a:spLocks noGrp="1"/>
          </p:cNvSpPr>
          <p:nvPr>
            <p:ph type="body" sz="quarter" idx="31" hasCustomPrompt="1"/>
          </p:nvPr>
        </p:nvSpPr>
        <p:spPr>
          <a:xfrm>
            <a:off x="6310645" y="2137888"/>
            <a:ext cx="569552" cy="785611"/>
          </a:xfrm>
          <a:prstGeom prst="rect">
            <a:avLst/>
          </a:prstGeom>
        </p:spPr>
        <p:txBody>
          <a:bodyPr anchor="ctr" anchorCtr="0"/>
          <a:lstStyle>
            <a:lvl1pPr marL="0" indent="0" algn="ctr">
              <a:buFontTx/>
              <a:buNone/>
              <a:defRPr sz="3600" b="1">
                <a:solidFill>
                  <a:schemeClr val="accent2"/>
                </a:solidFill>
                <a:effectLst/>
                <a:latin typeface="+mn-lt"/>
                <a:ea typeface="Adobe Fan Heiti Std B" panose="020B0700000000000000" pitchFamily="34" charset="-128"/>
              </a:defRPr>
            </a:lvl1pPr>
          </a:lstStyle>
          <a:p>
            <a:pPr lvl="0"/>
            <a:r>
              <a:rPr lang="en-US"/>
              <a:t>#</a:t>
            </a:r>
            <a:endParaRPr lang="en-US" dirty="0"/>
          </a:p>
        </p:txBody>
      </p:sp>
      <p:cxnSp>
        <p:nvCxnSpPr>
          <p:cNvPr id="19" name="Straight Connector 18"/>
          <p:cNvCxnSpPr/>
          <p:nvPr userDrawn="1"/>
        </p:nvCxnSpPr>
        <p:spPr>
          <a:xfrm>
            <a:off x="6918835" y="2137889"/>
            <a:ext cx="0" cy="73152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0" name="Text Placeholder 21"/>
          <p:cNvSpPr>
            <a:spLocks noGrp="1"/>
          </p:cNvSpPr>
          <p:nvPr>
            <p:ph type="body" sz="quarter" idx="32"/>
          </p:nvPr>
        </p:nvSpPr>
        <p:spPr>
          <a:xfrm>
            <a:off x="7047625" y="3313177"/>
            <a:ext cx="3641835" cy="347564"/>
          </a:xfrm>
          <a:prstGeom prst="rect">
            <a:avLst/>
          </a:prstGeom>
        </p:spPr>
        <p:txBody>
          <a:bodyPr/>
          <a:lstStyle>
            <a:lvl1pPr marL="0" indent="0" algn="l">
              <a:buFontTx/>
              <a:buNone/>
              <a:defRPr sz="2400" b="1">
                <a:solidFill>
                  <a:schemeClr val="accent1"/>
                </a:solidFill>
                <a:effectLst/>
                <a:latin typeface="+mn-lt"/>
                <a:ea typeface="Adobe Fan Heiti Std B" panose="020B0700000000000000" pitchFamily="34" charset="-128"/>
              </a:defRPr>
            </a:lvl1pPr>
          </a:lstStyle>
          <a:p>
            <a:pPr lvl="0"/>
            <a:endParaRPr lang="en-US" dirty="0"/>
          </a:p>
        </p:txBody>
      </p:sp>
      <p:sp>
        <p:nvSpPr>
          <p:cNvPr id="21" name="Text Placeholder 21"/>
          <p:cNvSpPr>
            <a:spLocks noGrp="1"/>
          </p:cNvSpPr>
          <p:nvPr>
            <p:ph type="body" sz="quarter" idx="33"/>
          </p:nvPr>
        </p:nvSpPr>
        <p:spPr>
          <a:xfrm>
            <a:off x="7047625" y="3660741"/>
            <a:ext cx="3641835" cy="438047"/>
          </a:xfrm>
          <a:prstGeom prst="rect">
            <a:avLst/>
          </a:prstGeom>
        </p:spPr>
        <p:txBody>
          <a:bodyPr/>
          <a:lstStyle>
            <a:lvl1pPr marL="0" indent="0" algn="l">
              <a:buFontTx/>
              <a:buNone/>
              <a:defRPr sz="1300" b="0" baseline="0">
                <a:solidFill>
                  <a:schemeClr val="tx1">
                    <a:lumMod val="75000"/>
                    <a:lumOff val="25000"/>
                  </a:schemeClr>
                </a:solidFill>
                <a:effectLst/>
                <a:latin typeface="+mn-lt"/>
                <a:ea typeface="Adobe Fan Heiti Std B" panose="020B0700000000000000" pitchFamily="34" charset="-128"/>
              </a:defRPr>
            </a:lvl1pPr>
          </a:lstStyle>
          <a:p>
            <a:pPr lvl="0"/>
            <a:endParaRPr lang="en-US" dirty="0"/>
          </a:p>
        </p:txBody>
      </p:sp>
      <p:sp>
        <p:nvSpPr>
          <p:cNvPr id="22" name="Text Placeholder 21"/>
          <p:cNvSpPr>
            <a:spLocks noGrp="1"/>
          </p:cNvSpPr>
          <p:nvPr>
            <p:ph type="body" sz="quarter" idx="34" hasCustomPrompt="1"/>
          </p:nvPr>
        </p:nvSpPr>
        <p:spPr>
          <a:xfrm>
            <a:off x="6310645" y="3338934"/>
            <a:ext cx="569552" cy="785611"/>
          </a:xfrm>
          <a:prstGeom prst="rect">
            <a:avLst/>
          </a:prstGeom>
        </p:spPr>
        <p:txBody>
          <a:bodyPr anchor="ctr" anchorCtr="0"/>
          <a:lstStyle>
            <a:lvl1pPr marL="0" indent="0" algn="ctr">
              <a:buFontTx/>
              <a:buNone/>
              <a:defRPr sz="3600" b="1">
                <a:solidFill>
                  <a:schemeClr val="accent1"/>
                </a:solidFill>
                <a:effectLst/>
                <a:latin typeface="+mn-lt"/>
                <a:ea typeface="Adobe Fan Heiti Std B" panose="020B0700000000000000" pitchFamily="34" charset="-128"/>
              </a:defRPr>
            </a:lvl1pPr>
          </a:lstStyle>
          <a:p>
            <a:pPr lvl="0"/>
            <a:r>
              <a:rPr lang="en-US"/>
              <a:t>#</a:t>
            </a:r>
            <a:endParaRPr lang="en-US" dirty="0"/>
          </a:p>
        </p:txBody>
      </p:sp>
      <p:cxnSp>
        <p:nvCxnSpPr>
          <p:cNvPr id="23" name="Straight Connector 22"/>
          <p:cNvCxnSpPr/>
          <p:nvPr userDrawn="1"/>
        </p:nvCxnSpPr>
        <p:spPr>
          <a:xfrm>
            <a:off x="6918835" y="3338935"/>
            <a:ext cx="0" cy="73152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4" name="Text Placeholder 21"/>
          <p:cNvSpPr>
            <a:spLocks noGrp="1"/>
          </p:cNvSpPr>
          <p:nvPr>
            <p:ph type="body" sz="quarter" idx="35"/>
          </p:nvPr>
        </p:nvSpPr>
        <p:spPr>
          <a:xfrm>
            <a:off x="7047625" y="4514223"/>
            <a:ext cx="3641835" cy="347564"/>
          </a:xfrm>
          <a:prstGeom prst="rect">
            <a:avLst/>
          </a:prstGeom>
        </p:spPr>
        <p:txBody>
          <a:bodyPr/>
          <a:lstStyle>
            <a:lvl1pPr marL="0" indent="0" algn="l">
              <a:buFontTx/>
              <a:buNone/>
              <a:defRPr sz="2400" b="1">
                <a:solidFill>
                  <a:schemeClr val="accent3"/>
                </a:solidFill>
                <a:effectLst/>
                <a:latin typeface="+mn-lt"/>
                <a:ea typeface="Adobe Fan Heiti Std B" panose="020B0700000000000000" pitchFamily="34" charset="-128"/>
              </a:defRPr>
            </a:lvl1pPr>
          </a:lstStyle>
          <a:p>
            <a:pPr lvl="0"/>
            <a:endParaRPr lang="en-US" dirty="0"/>
          </a:p>
        </p:txBody>
      </p:sp>
      <p:sp>
        <p:nvSpPr>
          <p:cNvPr id="25" name="Text Placeholder 21"/>
          <p:cNvSpPr>
            <a:spLocks noGrp="1"/>
          </p:cNvSpPr>
          <p:nvPr>
            <p:ph type="body" sz="quarter" idx="36"/>
          </p:nvPr>
        </p:nvSpPr>
        <p:spPr>
          <a:xfrm>
            <a:off x="7047625" y="4861787"/>
            <a:ext cx="3641835" cy="438047"/>
          </a:xfrm>
          <a:prstGeom prst="rect">
            <a:avLst/>
          </a:prstGeom>
        </p:spPr>
        <p:txBody>
          <a:bodyPr/>
          <a:lstStyle>
            <a:lvl1pPr marL="0" indent="0" algn="l">
              <a:buFontTx/>
              <a:buNone/>
              <a:defRPr sz="1300" b="0" baseline="0">
                <a:solidFill>
                  <a:schemeClr val="tx1">
                    <a:lumMod val="75000"/>
                    <a:lumOff val="25000"/>
                  </a:schemeClr>
                </a:solidFill>
                <a:effectLst/>
                <a:latin typeface="+mn-lt"/>
                <a:ea typeface="Adobe Fan Heiti Std B" panose="020B0700000000000000" pitchFamily="34" charset="-128"/>
              </a:defRPr>
            </a:lvl1pPr>
          </a:lstStyle>
          <a:p>
            <a:pPr lvl="0"/>
            <a:endParaRPr lang="en-US" dirty="0"/>
          </a:p>
        </p:txBody>
      </p:sp>
      <p:sp>
        <p:nvSpPr>
          <p:cNvPr id="26" name="Text Placeholder 21"/>
          <p:cNvSpPr>
            <a:spLocks noGrp="1"/>
          </p:cNvSpPr>
          <p:nvPr>
            <p:ph type="body" sz="quarter" idx="37" hasCustomPrompt="1"/>
          </p:nvPr>
        </p:nvSpPr>
        <p:spPr>
          <a:xfrm>
            <a:off x="6310645" y="4539980"/>
            <a:ext cx="569552" cy="785611"/>
          </a:xfrm>
          <a:prstGeom prst="rect">
            <a:avLst/>
          </a:prstGeom>
        </p:spPr>
        <p:txBody>
          <a:bodyPr anchor="ctr" anchorCtr="0"/>
          <a:lstStyle>
            <a:lvl1pPr marL="0" indent="0" algn="ctr">
              <a:buFontTx/>
              <a:buNone/>
              <a:defRPr sz="3600" b="1">
                <a:solidFill>
                  <a:schemeClr val="accent3"/>
                </a:solidFill>
                <a:effectLst/>
                <a:latin typeface="+mn-lt"/>
                <a:ea typeface="Adobe Fan Heiti Std B" panose="020B0700000000000000" pitchFamily="34" charset="-128"/>
              </a:defRPr>
            </a:lvl1pPr>
          </a:lstStyle>
          <a:p>
            <a:pPr lvl="0"/>
            <a:r>
              <a:rPr lang="en-US"/>
              <a:t>#</a:t>
            </a:r>
            <a:endParaRPr lang="en-US" dirty="0"/>
          </a:p>
        </p:txBody>
      </p:sp>
      <p:cxnSp>
        <p:nvCxnSpPr>
          <p:cNvPr id="27" name="Straight Connector 26"/>
          <p:cNvCxnSpPr/>
          <p:nvPr userDrawn="1"/>
        </p:nvCxnSpPr>
        <p:spPr>
          <a:xfrm>
            <a:off x="6918835" y="4539981"/>
            <a:ext cx="0" cy="73152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47657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sp>
        <p:nvSpPr>
          <p:cNvPr id="3" name="Pentagon 2"/>
          <p:cNvSpPr/>
          <p:nvPr userDrawn="1"/>
        </p:nvSpPr>
        <p:spPr>
          <a:xfrm>
            <a:off x="-2" y="1365161"/>
            <a:ext cx="11207933" cy="3618964"/>
          </a:xfrm>
          <a:prstGeom prst="homePlate">
            <a:avLst>
              <a:gd name="adj" fmla="val 20463"/>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2" name="Text Placeholder 10"/>
          <p:cNvSpPr>
            <a:spLocks noGrp="1"/>
          </p:cNvSpPr>
          <p:nvPr>
            <p:ph type="body" sz="quarter" idx="11"/>
          </p:nvPr>
        </p:nvSpPr>
        <p:spPr>
          <a:xfrm>
            <a:off x="699383" y="2614416"/>
            <a:ext cx="7464901" cy="560227"/>
          </a:xfrm>
          <a:prstGeom prst="rect">
            <a:avLst/>
          </a:prstGeom>
        </p:spPr>
        <p:txBody>
          <a:bodyPr/>
          <a:lstStyle>
            <a:lvl1pPr marL="0" indent="0" algn="l">
              <a:buFontTx/>
              <a:buNone/>
              <a:defRPr sz="5600" b="1" spc="0" baseline="0">
                <a:solidFill>
                  <a:schemeClr val="bg1"/>
                </a:solidFill>
                <a:effectLst/>
                <a:latin typeface="+mj-lt"/>
              </a:defRPr>
            </a:lvl1pPr>
          </a:lstStyle>
          <a:p>
            <a:pPr lvl="0"/>
            <a:endParaRPr lang="en-US" dirty="0"/>
          </a:p>
        </p:txBody>
      </p:sp>
    </p:spTree>
    <p:extLst>
      <p:ext uri="{BB962C8B-B14F-4D97-AF65-F5344CB8AC3E}">
        <p14:creationId xmlns:p14="http://schemas.microsoft.com/office/powerpoint/2010/main" val="31830715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6217709" y="2672057"/>
            <a:ext cx="5393100" cy="2934999"/>
          </a:xfrm>
        </p:spPr>
        <p:txBody>
          <a:bodyPr>
            <a:normAutofit/>
          </a:bodyPr>
          <a:lstStyle>
            <a:lvl1pPr>
              <a:buClr>
                <a:schemeClr val="accent2"/>
              </a:buClr>
              <a:defRPr/>
            </a:lvl1pPr>
            <a:lvl2pPr>
              <a:buClr>
                <a:schemeClr val="accent2"/>
              </a:buClr>
              <a:defRPr/>
            </a:lvl2pPr>
            <a:lvl3pPr>
              <a:buClr>
                <a:schemeClr val="accent2"/>
              </a:buClr>
              <a:defRPr/>
            </a:lvl3pPr>
          </a:lstStyle>
          <a:p>
            <a:pPr lvl="0"/>
            <a:r>
              <a:rPr lang="en-US"/>
              <a:t>Click to 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6202002" y="1996897"/>
            <a:ext cx="5087073" cy="553373"/>
          </a:xfrm>
        </p:spPr>
        <p:txBody>
          <a:bodyPr anchor="b">
            <a:noAutofit/>
          </a:bodyPr>
          <a:lstStyle>
            <a:lvl1pPr marL="0" indent="0">
              <a:buNone/>
              <a:defRPr sz="22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672057"/>
            <a:ext cx="5393100" cy="2934999"/>
          </a:xfrm>
        </p:spPr>
        <p:txBody>
          <a:bodyPr>
            <a:normAutofit/>
          </a:bodyPr>
          <a:lstStyle>
            <a:lvl1pPr>
              <a:buClr>
                <a:schemeClr val="accent2"/>
              </a:buClr>
              <a:defRPr/>
            </a:lvl1pPr>
            <a:lvl2pPr>
              <a:buClr>
                <a:schemeClr val="accent2"/>
              </a:buClr>
              <a:defRPr/>
            </a:lvl2pPr>
          </a:lstStyle>
          <a:p>
            <a:pPr lvl="0"/>
            <a:r>
              <a:rPr lang="en-US"/>
              <a:t>Click to edit Master text styles</a:t>
            </a:r>
          </a:p>
          <a:p>
            <a:pPr lvl="1"/>
            <a:r>
              <a:rPr lang="en-US"/>
              <a:t>Second level</a:t>
            </a:r>
          </a:p>
        </p:txBody>
      </p:sp>
      <p:sp>
        <p:nvSpPr>
          <p:cNvPr id="3" name="Text Placeholder 2"/>
          <p:cNvSpPr>
            <a:spLocks noGrp="1"/>
          </p:cNvSpPr>
          <p:nvPr>
            <p:ph type="body" idx="1"/>
          </p:nvPr>
        </p:nvSpPr>
        <p:spPr>
          <a:xfrm>
            <a:off x="582419" y="1996897"/>
            <a:ext cx="5087075" cy="536005"/>
          </a:xfrm>
        </p:spPr>
        <p:txBody>
          <a:bodyPr anchor="b">
            <a:noAutofit/>
          </a:bodyPr>
          <a:lstStyle>
            <a:lvl1pPr marL="0" indent="0">
              <a:buNone/>
              <a:defRPr sz="22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7" name="Slide Number Placeholder 5">
            <a:extLst>
              <a:ext uri="{FF2B5EF4-FFF2-40B4-BE49-F238E27FC236}">
                <a16:creationId xmlns:a16="http://schemas.microsoft.com/office/drawing/2014/main" id="{EBDD738B-0273-43F7-B46A-5497EEA7FEB5}"/>
              </a:ext>
            </a:extLst>
          </p:cNvPr>
          <p:cNvSpPr>
            <a:spLocks noGrp="1"/>
          </p:cNvSpPr>
          <p:nvPr>
            <p:ph type="sldNum" sz="quarter" idx="10"/>
          </p:nvPr>
        </p:nvSpPr>
        <p:spPr/>
        <p:txBody>
          <a:bodyPr/>
          <a:lstStyle>
            <a:lvl1pPr>
              <a:defRPr/>
            </a:lvl1pPr>
          </a:lstStyle>
          <a:p>
            <a:pPr>
              <a:defRPr/>
            </a:pPr>
            <a:fld id="{1B01D203-4A1F-4721-AB40-38811531F701}" type="slidenum">
              <a:rPr lang="en-US"/>
              <a:pPr>
                <a:defRPr/>
              </a:pPr>
              <a:t>‹#›</a:t>
            </a:fld>
            <a:endParaRPr lang="en-US" dirty="0"/>
          </a:p>
        </p:txBody>
      </p:sp>
    </p:spTree>
    <p:extLst>
      <p:ext uri="{BB962C8B-B14F-4D97-AF65-F5344CB8AC3E}">
        <p14:creationId xmlns:p14="http://schemas.microsoft.com/office/powerpoint/2010/main" val="27469111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6/15/2023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5051683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9286603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6/15/2023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2473151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6/15/2023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0623294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6/15/2023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0155202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6/15/2023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6830308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6/15/2023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817402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6/15/2023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7521303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2" name="Text Placeholder 10"/>
          <p:cNvSpPr>
            <a:spLocks noGrp="1"/>
          </p:cNvSpPr>
          <p:nvPr>
            <p:ph type="body" sz="quarter" idx="11" hasCustomPrompt="1"/>
          </p:nvPr>
        </p:nvSpPr>
        <p:spPr>
          <a:xfrm>
            <a:off x="725510" y="525731"/>
            <a:ext cx="10740980" cy="500438"/>
          </a:xfrm>
          <a:prstGeom prst="rect">
            <a:avLst/>
          </a:prstGeom>
        </p:spPr>
        <p:txBody>
          <a:bodyPr/>
          <a:lstStyle>
            <a:lvl1pPr marL="0" indent="0" algn="ctr">
              <a:buFontTx/>
              <a:buNone/>
              <a:defRPr sz="3600" b="1" spc="0" baseline="0">
                <a:solidFill>
                  <a:schemeClr val="accent3"/>
                </a:solidFill>
                <a:effectLst/>
                <a:latin typeface="+mj-lt"/>
              </a:defRPr>
            </a:lvl1pPr>
          </a:lstStyle>
          <a:p>
            <a:pPr lvl="0"/>
            <a:r>
              <a:rPr lang="en-US"/>
              <a:t>Slide Title Goes Here!</a:t>
            </a:r>
          </a:p>
        </p:txBody>
      </p:sp>
      <p:cxnSp>
        <p:nvCxnSpPr>
          <p:cNvPr id="3" name="Straight Connector 2"/>
          <p:cNvCxnSpPr/>
          <p:nvPr userDrawn="1"/>
        </p:nvCxnSpPr>
        <p:spPr>
          <a:xfrm>
            <a:off x="725510" y="1116322"/>
            <a:ext cx="1071736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 name="Text Placeholder 21"/>
          <p:cNvSpPr>
            <a:spLocks noGrp="1"/>
          </p:cNvSpPr>
          <p:nvPr>
            <p:ph type="body" sz="quarter" idx="12"/>
          </p:nvPr>
        </p:nvSpPr>
        <p:spPr>
          <a:xfrm>
            <a:off x="2233077" y="2112131"/>
            <a:ext cx="3641835" cy="347564"/>
          </a:xfrm>
          <a:prstGeom prst="rect">
            <a:avLst/>
          </a:prstGeom>
        </p:spPr>
        <p:txBody>
          <a:bodyPr/>
          <a:lstStyle>
            <a:lvl1pPr marL="0" indent="0" algn="l">
              <a:buFontTx/>
              <a:buNone/>
              <a:defRPr sz="2400" b="1">
                <a:solidFill>
                  <a:schemeClr val="accent1"/>
                </a:solidFill>
                <a:effectLst/>
                <a:latin typeface="+mn-lt"/>
                <a:ea typeface="Adobe Fan Heiti Std B" panose="020B0700000000000000" pitchFamily="34" charset="-128"/>
              </a:defRPr>
            </a:lvl1pPr>
          </a:lstStyle>
          <a:p>
            <a:pPr lvl="0"/>
            <a:endParaRPr lang="en-US" dirty="0"/>
          </a:p>
        </p:txBody>
      </p:sp>
      <p:sp>
        <p:nvSpPr>
          <p:cNvPr id="5" name="Text Placeholder 21"/>
          <p:cNvSpPr>
            <a:spLocks noGrp="1"/>
          </p:cNvSpPr>
          <p:nvPr>
            <p:ph type="body" sz="quarter" idx="13"/>
          </p:nvPr>
        </p:nvSpPr>
        <p:spPr>
          <a:xfrm>
            <a:off x="2233077" y="2459695"/>
            <a:ext cx="3641835" cy="438047"/>
          </a:xfrm>
          <a:prstGeom prst="rect">
            <a:avLst/>
          </a:prstGeom>
        </p:spPr>
        <p:txBody>
          <a:bodyPr/>
          <a:lstStyle>
            <a:lvl1pPr marL="0" indent="0" algn="l">
              <a:buFontTx/>
              <a:buNone/>
              <a:defRPr sz="1300" b="0" baseline="0">
                <a:solidFill>
                  <a:schemeClr val="tx1">
                    <a:lumMod val="75000"/>
                    <a:lumOff val="25000"/>
                  </a:schemeClr>
                </a:solidFill>
                <a:effectLst/>
                <a:latin typeface="+mn-lt"/>
                <a:ea typeface="Adobe Fan Heiti Std B" panose="020B0700000000000000" pitchFamily="34" charset="-128"/>
              </a:defRPr>
            </a:lvl1pPr>
          </a:lstStyle>
          <a:p>
            <a:pPr lvl="0"/>
            <a:endParaRPr lang="en-US" dirty="0"/>
          </a:p>
        </p:txBody>
      </p:sp>
      <p:sp>
        <p:nvSpPr>
          <p:cNvPr id="6" name="Text Placeholder 21"/>
          <p:cNvSpPr>
            <a:spLocks noGrp="1"/>
          </p:cNvSpPr>
          <p:nvPr>
            <p:ph type="body" sz="quarter" idx="22" hasCustomPrompt="1"/>
          </p:nvPr>
        </p:nvSpPr>
        <p:spPr>
          <a:xfrm>
            <a:off x="1496097" y="2137888"/>
            <a:ext cx="569552" cy="785611"/>
          </a:xfrm>
          <a:prstGeom prst="rect">
            <a:avLst/>
          </a:prstGeom>
        </p:spPr>
        <p:txBody>
          <a:bodyPr anchor="ctr" anchorCtr="0"/>
          <a:lstStyle>
            <a:lvl1pPr marL="0" indent="0" algn="ctr">
              <a:buFontTx/>
              <a:buNone/>
              <a:defRPr sz="3600" b="1">
                <a:solidFill>
                  <a:schemeClr val="accent1"/>
                </a:solidFill>
                <a:effectLst/>
                <a:latin typeface="+mn-lt"/>
                <a:ea typeface="Adobe Fan Heiti Std B" panose="020B0700000000000000" pitchFamily="34" charset="-128"/>
              </a:defRPr>
            </a:lvl1pPr>
          </a:lstStyle>
          <a:p>
            <a:pPr lvl="0"/>
            <a:r>
              <a:rPr lang="en-US"/>
              <a:t>#</a:t>
            </a:r>
            <a:endParaRPr lang="en-US" dirty="0"/>
          </a:p>
        </p:txBody>
      </p:sp>
      <p:cxnSp>
        <p:nvCxnSpPr>
          <p:cNvPr id="7" name="Straight Connector 6"/>
          <p:cNvCxnSpPr/>
          <p:nvPr userDrawn="1"/>
        </p:nvCxnSpPr>
        <p:spPr>
          <a:xfrm>
            <a:off x="2104287" y="2137889"/>
            <a:ext cx="0" cy="73152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Text Placeholder 21"/>
          <p:cNvSpPr>
            <a:spLocks noGrp="1"/>
          </p:cNvSpPr>
          <p:nvPr>
            <p:ph type="body" sz="quarter" idx="23"/>
          </p:nvPr>
        </p:nvSpPr>
        <p:spPr>
          <a:xfrm>
            <a:off x="2233077" y="3313177"/>
            <a:ext cx="3641835" cy="347564"/>
          </a:xfrm>
          <a:prstGeom prst="rect">
            <a:avLst/>
          </a:prstGeom>
        </p:spPr>
        <p:txBody>
          <a:bodyPr/>
          <a:lstStyle>
            <a:lvl1pPr marL="0" indent="0" algn="l">
              <a:buFontTx/>
              <a:buNone/>
              <a:defRPr sz="2400" b="1">
                <a:solidFill>
                  <a:schemeClr val="accent3"/>
                </a:solidFill>
                <a:effectLst/>
                <a:latin typeface="+mn-lt"/>
                <a:ea typeface="Adobe Fan Heiti Std B" panose="020B0700000000000000" pitchFamily="34" charset="-128"/>
              </a:defRPr>
            </a:lvl1pPr>
          </a:lstStyle>
          <a:p>
            <a:pPr lvl="0"/>
            <a:endParaRPr lang="en-US" dirty="0"/>
          </a:p>
        </p:txBody>
      </p:sp>
      <p:sp>
        <p:nvSpPr>
          <p:cNvPr id="9" name="Text Placeholder 21"/>
          <p:cNvSpPr>
            <a:spLocks noGrp="1"/>
          </p:cNvSpPr>
          <p:nvPr>
            <p:ph type="body" sz="quarter" idx="24"/>
          </p:nvPr>
        </p:nvSpPr>
        <p:spPr>
          <a:xfrm>
            <a:off x="2233077" y="3660741"/>
            <a:ext cx="3641835" cy="438047"/>
          </a:xfrm>
          <a:prstGeom prst="rect">
            <a:avLst/>
          </a:prstGeom>
        </p:spPr>
        <p:txBody>
          <a:bodyPr/>
          <a:lstStyle>
            <a:lvl1pPr marL="0" indent="0" algn="l">
              <a:buFontTx/>
              <a:buNone/>
              <a:defRPr sz="1300" b="0" baseline="0">
                <a:solidFill>
                  <a:schemeClr val="tx1">
                    <a:lumMod val="75000"/>
                    <a:lumOff val="25000"/>
                  </a:schemeClr>
                </a:solidFill>
                <a:effectLst/>
                <a:latin typeface="+mn-lt"/>
                <a:ea typeface="Adobe Fan Heiti Std B" panose="020B0700000000000000" pitchFamily="34" charset="-128"/>
              </a:defRPr>
            </a:lvl1pPr>
          </a:lstStyle>
          <a:p>
            <a:pPr lvl="0"/>
            <a:endParaRPr lang="en-US" dirty="0"/>
          </a:p>
        </p:txBody>
      </p:sp>
      <p:sp>
        <p:nvSpPr>
          <p:cNvPr id="10" name="Text Placeholder 21"/>
          <p:cNvSpPr>
            <a:spLocks noGrp="1"/>
          </p:cNvSpPr>
          <p:nvPr>
            <p:ph type="body" sz="quarter" idx="25" hasCustomPrompt="1"/>
          </p:nvPr>
        </p:nvSpPr>
        <p:spPr>
          <a:xfrm>
            <a:off x="1496097" y="3338934"/>
            <a:ext cx="569552" cy="785611"/>
          </a:xfrm>
          <a:prstGeom prst="rect">
            <a:avLst/>
          </a:prstGeom>
        </p:spPr>
        <p:txBody>
          <a:bodyPr anchor="ctr" anchorCtr="0"/>
          <a:lstStyle>
            <a:lvl1pPr marL="0" indent="0" algn="ctr">
              <a:buFontTx/>
              <a:buNone/>
              <a:defRPr sz="3600" b="1">
                <a:solidFill>
                  <a:schemeClr val="accent3"/>
                </a:solidFill>
                <a:effectLst/>
                <a:latin typeface="+mn-lt"/>
                <a:ea typeface="Adobe Fan Heiti Std B" panose="020B0700000000000000" pitchFamily="34" charset="-128"/>
              </a:defRPr>
            </a:lvl1pPr>
          </a:lstStyle>
          <a:p>
            <a:pPr lvl="0"/>
            <a:r>
              <a:rPr lang="en-US"/>
              <a:t>#</a:t>
            </a:r>
            <a:endParaRPr lang="en-US" dirty="0"/>
          </a:p>
        </p:txBody>
      </p:sp>
      <p:cxnSp>
        <p:nvCxnSpPr>
          <p:cNvPr id="11" name="Straight Connector 10"/>
          <p:cNvCxnSpPr/>
          <p:nvPr userDrawn="1"/>
        </p:nvCxnSpPr>
        <p:spPr>
          <a:xfrm>
            <a:off x="2104287" y="3338935"/>
            <a:ext cx="0" cy="73152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Text Placeholder 21"/>
          <p:cNvSpPr>
            <a:spLocks noGrp="1"/>
          </p:cNvSpPr>
          <p:nvPr>
            <p:ph type="body" sz="quarter" idx="29"/>
          </p:nvPr>
        </p:nvSpPr>
        <p:spPr>
          <a:xfrm>
            <a:off x="7047625" y="2112131"/>
            <a:ext cx="3641835" cy="347564"/>
          </a:xfrm>
          <a:prstGeom prst="rect">
            <a:avLst/>
          </a:prstGeom>
        </p:spPr>
        <p:txBody>
          <a:bodyPr/>
          <a:lstStyle>
            <a:lvl1pPr marL="0" indent="0" algn="l">
              <a:buFontTx/>
              <a:buNone/>
              <a:defRPr sz="2400" b="1">
                <a:solidFill>
                  <a:schemeClr val="accent2"/>
                </a:solidFill>
                <a:effectLst/>
                <a:latin typeface="+mn-lt"/>
                <a:ea typeface="Adobe Fan Heiti Std B" panose="020B0700000000000000" pitchFamily="34" charset="-128"/>
              </a:defRPr>
            </a:lvl1pPr>
          </a:lstStyle>
          <a:p>
            <a:pPr lvl="0"/>
            <a:endParaRPr lang="en-US" dirty="0"/>
          </a:p>
        </p:txBody>
      </p:sp>
      <p:sp>
        <p:nvSpPr>
          <p:cNvPr id="17" name="Text Placeholder 21"/>
          <p:cNvSpPr>
            <a:spLocks noGrp="1"/>
          </p:cNvSpPr>
          <p:nvPr>
            <p:ph type="body" sz="quarter" idx="30"/>
          </p:nvPr>
        </p:nvSpPr>
        <p:spPr>
          <a:xfrm>
            <a:off x="7047625" y="2459695"/>
            <a:ext cx="3641835" cy="438047"/>
          </a:xfrm>
          <a:prstGeom prst="rect">
            <a:avLst/>
          </a:prstGeom>
        </p:spPr>
        <p:txBody>
          <a:bodyPr/>
          <a:lstStyle>
            <a:lvl1pPr marL="0" indent="0" algn="l">
              <a:buFontTx/>
              <a:buNone/>
              <a:defRPr sz="1300" b="0" baseline="0">
                <a:solidFill>
                  <a:schemeClr val="tx1">
                    <a:lumMod val="75000"/>
                    <a:lumOff val="25000"/>
                  </a:schemeClr>
                </a:solidFill>
                <a:effectLst/>
                <a:latin typeface="+mn-lt"/>
                <a:ea typeface="Adobe Fan Heiti Std B" panose="020B0700000000000000" pitchFamily="34" charset="-128"/>
              </a:defRPr>
            </a:lvl1pPr>
          </a:lstStyle>
          <a:p>
            <a:pPr lvl="0"/>
            <a:endParaRPr lang="en-US" dirty="0"/>
          </a:p>
        </p:txBody>
      </p:sp>
      <p:sp>
        <p:nvSpPr>
          <p:cNvPr id="18" name="Text Placeholder 21"/>
          <p:cNvSpPr>
            <a:spLocks noGrp="1"/>
          </p:cNvSpPr>
          <p:nvPr>
            <p:ph type="body" sz="quarter" idx="31" hasCustomPrompt="1"/>
          </p:nvPr>
        </p:nvSpPr>
        <p:spPr>
          <a:xfrm>
            <a:off x="6310645" y="2137888"/>
            <a:ext cx="569552" cy="785611"/>
          </a:xfrm>
          <a:prstGeom prst="rect">
            <a:avLst/>
          </a:prstGeom>
        </p:spPr>
        <p:txBody>
          <a:bodyPr anchor="ctr" anchorCtr="0"/>
          <a:lstStyle>
            <a:lvl1pPr marL="0" indent="0" algn="ctr">
              <a:buFontTx/>
              <a:buNone/>
              <a:defRPr sz="3600" b="1">
                <a:solidFill>
                  <a:schemeClr val="accent2"/>
                </a:solidFill>
                <a:effectLst/>
                <a:latin typeface="+mn-lt"/>
                <a:ea typeface="Adobe Fan Heiti Std B" panose="020B0700000000000000" pitchFamily="34" charset="-128"/>
              </a:defRPr>
            </a:lvl1pPr>
          </a:lstStyle>
          <a:p>
            <a:pPr lvl="0"/>
            <a:r>
              <a:rPr lang="en-US"/>
              <a:t>#</a:t>
            </a:r>
            <a:endParaRPr lang="en-US" dirty="0"/>
          </a:p>
        </p:txBody>
      </p:sp>
      <p:cxnSp>
        <p:nvCxnSpPr>
          <p:cNvPr id="19" name="Straight Connector 18"/>
          <p:cNvCxnSpPr/>
          <p:nvPr userDrawn="1"/>
        </p:nvCxnSpPr>
        <p:spPr>
          <a:xfrm>
            <a:off x="6918835" y="2137889"/>
            <a:ext cx="0" cy="73152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0" name="Text Placeholder 21"/>
          <p:cNvSpPr>
            <a:spLocks noGrp="1"/>
          </p:cNvSpPr>
          <p:nvPr>
            <p:ph type="body" sz="quarter" idx="32"/>
          </p:nvPr>
        </p:nvSpPr>
        <p:spPr>
          <a:xfrm>
            <a:off x="7047625" y="3313177"/>
            <a:ext cx="3641835" cy="347564"/>
          </a:xfrm>
          <a:prstGeom prst="rect">
            <a:avLst/>
          </a:prstGeom>
        </p:spPr>
        <p:txBody>
          <a:bodyPr/>
          <a:lstStyle>
            <a:lvl1pPr marL="0" indent="0" algn="l">
              <a:buFontTx/>
              <a:buNone/>
              <a:defRPr sz="2400" b="1">
                <a:solidFill>
                  <a:schemeClr val="accent1"/>
                </a:solidFill>
                <a:effectLst/>
                <a:latin typeface="+mn-lt"/>
                <a:ea typeface="Adobe Fan Heiti Std B" panose="020B0700000000000000" pitchFamily="34" charset="-128"/>
              </a:defRPr>
            </a:lvl1pPr>
          </a:lstStyle>
          <a:p>
            <a:pPr lvl="0"/>
            <a:endParaRPr lang="en-US" dirty="0"/>
          </a:p>
        </p:txBody>
      </p:sp>
      <p:sp>
        <p:nvSpPr>
          <p:cNvPr id="21" name="Text Placeholder 21"/>
          <p:cNvSpPr>
            <a:spLocks noGrp="1"/>
          </p:cNvSpPr>
          <p:nvPr>
            <p:ph type="body" sz="quarter" idx="33"/>
          </p:nvPr>
        </p:nvSpPr>
        <p:spPr>
          <a:xfrm>
            <a:off x="7047625" y="3660741"/>
            <a:ext cx="3641835" cy="438047"/>
          </a:xfrm>
          <a:prstGeom prst="rect">
            <a:avLst/>
          </a:prstGeom>
        </p:spPr>
        <p:txBody>
          <a:bodyPr/>
          <a:lstStyle>
            <a:lvl1pPr marL="0" indent="0" algn="l">
              <a:buFontTx/>
              <a:buNone/>
              <a:defRPr sz="1300" b="0" baseline="0">
                <a:solidFill>
                  <a:schemeClr val="tx1">
                    <a:lumMod val="75000"/>
                    <a:lumOff val="25000"/>
                  </a:schemeClr>
                </a:solidFill>
                <a:effectLst/>
                <a:latin typeface="+mn-lt"/>
                <a:ea typeface="Adobe Fan Heiti Std B" panose="020B0700000000000000" pitchFamily="34" charset="-128"/>
              </a:defRPr>
            </a:lvl1pPr>
          </a:lstStyle>
          <a:p>
            <a:pPr lvl="0"/>
            <a:endParaRPr lang="en-US" dirty="0"/>
          </a:p>
        </p:txBody>
      </p:sp>
      <p:sp>
        <p:nvSpPr>
          <p:cNvPr id="22" name="Text Placeholder 21"/>
          <p:cNvSpPr>
            <a:spLocks noGrp="1"/>
          </p:cNvSpPr>
          <p:nvPr>
            <p:ph type="body" sz="quarter" idx="34" hasCustomPrompt="1"/>
          </p:nvPr>
        </p:nvSpPr>
        <p:spPr>
          <a:xfrm>
            <a:off x="6310645" y="3338934"/>
            <a:ext cx="569552" cy="785611"/>
          </a:xfrm>
          <a:prstGeom prst="rect">
            <a:avLst/>
          </a:prstGeom>
        </p:spPr>
        <p:txBody>
          <a:bodyPr anchor="ctr" anchorCtr="0"/>
          <a:lstStyle>
            <a:lvl1pPr marL="0" indent="0" algn="ctr">
              <a:buFontTx/>
              <a:buNone/>
              <a:defRPr sz="3600" b="1">
                <a:solidFill>
                  <a:schemeClr val="accent1"/>
                </a:solidFill>
                <a:effectLst/>
                <a:latin typeface="+mn-lt"/>
                <a:ea typeface="Adobe Fan Heiti Std B" panose="020B0700000000000000" pitchFamily="34" charset="-128"/>
              </a:defRPr>
            </a:lvl1pPr>
          </a:lstStyle>
          <a:p>
            <a:pPr lvl="0"/>
            <a:r>
              <a:rPr lang="en-US"/>
              <a:t>#</a:t>
            </a:r>
            <a:endParaRPr lang="en-US" dirty="0"/>
          </a:p>
        </p:txBody>
      </p:sp>
      <p:cxnSp>
        <p:nvCxnSpPr>
          <p:cNvPr id="23" name="Straight Connector 22"/>
          <p:cNvCxnSpPr/>
          <p:nvPr userDrawn="1"/>
        </p:nvCxnSpPr>
        <p:spPr>
          <a:xfrm>
            <a:off x="6918835" y="3338935"/>
            <a:ext cx="0" cy="73152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18684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6/15/2023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7738182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6/15/2023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6484996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6/15/2023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9872241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6/15/2023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6582065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6/15/2023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3238019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5_Title Slide">
    <p:bg>
      <p:bgPr>
        <a:solidFill>
          <a:schemeClr val="tx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gradFill flip="none" rotWithShape="1">
            <a:gsLst>
              <a:gs pos="0">
                <a:schemeClr val="tx1"/>
              </a:gs>
              <a:gs pos="100000">
                <a:schemeClr val="tx1">
                  <a:alpha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p:cNvSpPr>
            <a:spLocks noGrp="1"/>
          </p:cNvSpPr>
          <p:nvPr>
            <p:ph type="body" sz="quarter" idx="11" hasCustomPrompt="1"/>
          </p:nvPr>
        </p:nvSpPr>
        <p:spPr>
          <a:xfrm>
            <a:off x="5290736" y="2654885"/>
            <a:ext cx="5496505" cy="1175219"/>
          </a:xfrm>
          <a:prstGeom prst="rect">
            <a:avLst/>
          </a:prstGeom>
        </p:spPr>
        <p:txBody>
          <a:bodyPr/>
          <a:lstStyle>
            <a:lvl1pPr marL="0" indent="0">
              <a:buFontTx/>
              <a:buNone/>
              <a:defRPr sz="4400" b="1" spc="0" baseline="0">
                <a:solidFill>
                  <a:schemeClr val="bg1"/>
                </a:solidFill>
                <a:effectLst/>
                <a:latin typeface="+mj-lt"/>
              </a:defRPr>
            </a:lvl1pPr>
          </a:lstStyle>
          <a:p>
            <a:pPr lvl="0"/>
            <a:r>
              <a:rPr lang="en-US"/>
              <a:t>Presentation Title</a:t>
            </a:r>
            <a:br>
              <a:rPr lang="en-US"/>
            </a:br>
            <a:r>
              <a:rPr lang="en-US"/>
              <a:t>Goes Here!</a:t>
            </a:r>
          </a:p>
        </p:txBody>
      </p:sp>
      <p:sp>
        <p:nvSpPr>
          <p:cNvPr id="12" name="Text Placeholder 10"/>
          <p:cNvSpPr>
            <a:spLocks noGrp="1"/>
          </p:cNvSpPr>
          <p:nvPr>
            <p:ph type="body" sz="quarter" idx="12" hasCustomPrompt="1"/>
          </p:nvPr>
        </p:nvSpPr>
        <p:spPr>
          <a:xfrm>
            <a:off x="5290737" y="4042554"/>
            <a:ext cx="5496504" cy="788859"/>
          </a:xfrm>
          <a:prstGeom prst="rect">
            <a:avLst/>
          </a:prstGeom>
        </p:spPr>
        <p:txBody>
          <a:bodyPr/>
          <a:lstStyle>
            <a:lvl1pPr marL="0" indent="0">
              <a:buFontTx/>
              <a:buNone/>
              <a:defRPr sz="2800" b="1" baseline="0">
                <a:solidFill>
                  <a:schemeClr val="bg1"/>
                </a:solidFill>
                <a:effectLst/>
                <a:latin typeface="+mn-lt"/>
              </a:defRPr>
            </a:lvl1pPr>
          </a:lstStyle>
          <a:p>
            <a:pPr lvl="0"/>
            <a:r>
              <a:rPr lang="en-US"/>
              <a:t>Subtitle of Presentation</a:t>
            </a:r>
            <a:br>
              <a:rPr lang="en-US"/>
            </a:br>
            <a:r>
              <a:rPr lang="en-US"/>
              <a:t>Goes Here!</a:t>
            </a:r>
          </a:p>
        </p:txBody>
      </p:sp>
      <p:sp>
        <p:nvSpPr>
          <p:cNvPr id="13" name="Text Placeholder 10"/>
          <p:cNvSpPr>
            <a:spLocks noGrp="1"/>
          </p:cNvSpPr>
          <p:nvPr>
            <p:ph type="body" sz="quarter" idx="15"/>
          </p:nvPr>
        </p:nvSpPr>
        <p:spPr>
          <a:xfrm>
            <a:off x="5290736" y="5284166"/>
            <a:ext cx="4199518" cy="232850"/>
          </a:xfrm>
          <a:prstGeom prst="rect">
            <a:avLst/>
          </a:prstGeom>
        </p:spPr>
        <p:txBody>
          <a:bodyPr/>
          <a:lstStyle>
            <a:lvl1pPr marL="0" indent="0">
              <a:buFontTx/>
              <a:buNone/>
              <a:defRPr sz="1200" b="0">
                <a:solidFill>
                  <a:schemeClr val="bg1"/>
                </a:solidFill>
                <a:effectLst/>
                <a:latin typeface="+mn-lt"/>
              </a:defRPr>
            </a:lvl1pPr>
          </a:lstStyle>
          <a:p>
            <a:pPr lvl="0"/>
            <a:endParaRPr lang="en-US"/>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30922" y="1378296"/>
            <a:ext cx="4046453" cy="780983"/>
          </a:xfrm>
          <a:prstGeom prst="rect">
            <a:avLst/>
          </a:prstGeom>
        </p:spPr>
      </p:pic>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5668222" cy="6858000"/>
          </a:xfrm>
          <a:prstGeom prst="rect">
            <a:avLst/>
          </a:prstGeom>
        </p:spPr>
      </p:pic>
    </p:spTree>
    <p:extLst>
      <p:ext uri="{BB962C8B-B14F-4D97-AF65-F5344CB8AC3E}">
        <p14:creationId xmlns:p14="http://schemas.microsoft.com/office/powerpoint/2010/main" val="23711729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10"/>
          <p:cNvSpPr>
            <a:spLocks noGrp="1"/>
          </p:cNvSpPr>
          <p:nvPr>
            <p:ph type="body" sz="quarter" idx="11" hasCustomPrompt="1"/>
          </p:nvPr>
        </p:nvSpPr>
        <p:spPr>
          <a:xfrm>
            <a:off x="1253544" y="3221558"/>
            <a:ext cx="9684913" cy="629230"/>
          </a:xfrm>
          <a:prstGeom prst="rect">
            <a:avLst/>
          </a:prstGeom>
        </p:spPr>
        <p:txBody>
          <a:bodyPr/>
          <a:lstStyle>
            <a:lvl1pPr marL="0" indent="0" algn="ctr">
              <a:buFontTx/>
              <a:buNone/>
              <a:defRPr sz="4400" b="1" spc="0" baseline="0">
                <a:solidFill>
                  <a:schemeClr val="bg1"/>
                </a:solidFill>
                <a:effectLst>
                  <a:outerShdw blurRad="38100" dist="38100" dir="2700000" algn="tl">
                    <a:srgbClr val="000000">
                      <a:alpha val="43137"/>
                    </a:srgbClr>
                  </a:outerShdw>
                </a:effectLst>
                <a:latin typeface="+mj-lt"/>
              </a:defRPr>
            </a:lvl1pPr>
          </a:lstStyle>
          <a:p>
            <a:pPr lvl="0"/>
            <a:r>
              <a:rPr lang="en-US"/>
              <a:t>Presentation Title Goes Here!</a:t>
            </a:r>
          </a:p>
        </p:txBody>
      </p:sp>
      <p:sp>
        <p:nvSpPr>
          <p:cNvPr id="4" name="Text Placeholder 10"/>
          <p:cNvSpPr>
            <a:spLocks noGrp="1"/>
          </p:cNvSpPr>
          <p:nvPr>
            <p:ph type="body" sz="quarter" idx="12" hasCustomPrompt="1"/>
          </p:nvPr>
        </p:nvSpPr>
        <p:spPr>
          <a:xfrm>
            <a:off x="1253544" y="3939519"/>
            <a:ext cx="9551831" cy="413539"/>
          </a:xfrm>
          <a:prstGeom prst="rect">
            <a:avLst/>
          </a:prstGeom>
        </p:spPr>
        <p:txBody>
          <a:bodyPr/>
          <a:lstStyle>
            <a:lvl1pPr marL="0" indent="0" algn="ctr">
              <a:buFontTx/>
              <a:buNone/>
              <a:defRPr sz="2800" b="1" baseline="0">
                <a:solidFill>
                  <a:schemeClr val="bg1"/>
                </a:solidFill>
                <a:effectLst>
                  <a:outerShdw blurRad="38100" dist="38100" dir="2700000" algn="tl">
                    <a:srgbClr val="000000">
                      <a:alpha val="43137"/>
                    </a:srgbClr>
                  </a:outerShdw>
                </a:effectLst>
                <a:latin typeface="+mn-lt"/>
              </a:defRPr>
            </a:lvl1pPr>
          </a:lstStyle>
          <a:p>
            <a:pPr lvl="0"/>
            <a:r>
              <a:rPr lang="en-US"/>
              <a:t>Subtitle of Presentation Goes Here!</a:t>
            </a:r>
          </a:p>
        </p:txBody>
      </p:sp>
      <p:sp>
        <p:nvSpPr>
          <p:cNvPr id="5" name="Text Placeholder 10"/>
          <p:cNvSpPr>
            <a:spLocks noGrp="1"/>
          </p:cNvSpPr>
          <p:nvPr>
            <p:ph type="body" sz="quarter" idx="15"/>
          </p:nvPr>
        </p:nvSpPr>
        <p:spPr>
          <a:xfrm>
            <a:off x="3996241" y="5284166"/>
            <a:ext cx="4199518" cy="232850"/>
          </a:xfrm>
          <a:prstGeom prst="rect">
            <a:avLst/>
          </a:prstGeom>
        </p:spPr>
        <p:txBody>
          <a:bodyPr/>
          <a:lstStyle>
            <a:lvl1pPr marL="0" indent="0" algn="ctr">
              <a:buFontTx/>
              <a:buNone/>
              <a:defRPr sz="1200" b="0">
                <a:solidFill>
                  <a:schemeClr val="bg1"/>
                </a:solidFill>
                <a:effectLst/>
                <a:latin typeface="+mn-lt"/>
              </a:defRPr>
            </a:lvl1pPr>
          </a:lstStyle>
          <a:p>
            <a:pPr lvl="0"/>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43157" y="1303849"/>
            <a:ext cx="4705686" cy="908218"/>
          </a:xfrm>
          <a:prstGeom prst="rect">
            <a:avLst/>
          </a:prstGeom>
        </p:spPr>
      </p:pic>
      <p:sp>
        <p:nvSpPr>
          <p:cNvPr id="10" name="Rectangle 9"/>
          <p:cNvSpPr/>
          <p:nvPr userDrawn="1"/>
        </p:nvSpPr>
        <p:spPr>
          <a:xfrm>
            <a:off x="721217" y="721217"/>
            <a:ext cx="10749566" cy="541556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156615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gradFill flip="none" rotWithShape="1">
            <a:gsLst>
              <a:gs pos="0">
                <a:schemeClr val="tx1"/>
              </a:gs>
              <a:gs pos="100000">
                <a:schemeClr val="tx1">
                  <a:alpha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82165" y="879509"/>
            <a:ext cx="6226182" cy="5098982"/>
          </a:xfrm>
          <a:prstGeom prst="rect">
            <a:avLst/>
          </a:prstGeom>
        </p:spPr>
      </p:pic>
      <p:sp>
        <p:nvSpPr>
          <p:cNvPr id="17" name="Text Placeholder 10"/>
          <p:cNvSpPr>
            <a:spLocks noGrp="1"/>
          </p:cNvSpPr>
          <p:nvPr>
            <p:ph type="body" sz="quarter" idx="11" hasCustomPrompt="1"/>
          </p:nvPr>
        </p:nvSpPr>
        <p:spPr>
          <a:xfrm>
            <a:off x="1233885" y="2654885"/>
            <a:ext cx="5496505" cy="1175219"/>
          </a:xfrm>
          <a:prstGeom prst="rect">
            <a:avLst/>
          </a:prstGeom>
        </p:spPr>
        <p:txBody>
          <a:bodyPr/>
          <a:lstStyle>
            <a:lvl1pPr marL="0" indent="0">
              <a:buFontTx/>
              <a:buNone/>
              <a:defRPr sz="4400" b="1" spc="0" baseline="0">
                <a:solidFill>
                  <a:schemeClr val="bg1"/>
                </a:solidFill>
                <a:effectLst>
                  <a:outerShdw blurRad="38100" dist="38100" dir="2700000" algn="tl">
                    <a:srgbClr val="000000">
                      <a:alpha val="43137"/>
                    </a:srgbClr>
                  </a:outerShdw>
                </a:effectLst>
                <a:latin typeface="+mj-lt"/>
              </a:defRPr>
            </a:lvl1pPr>
          </a:lstStyle>
          <a:p>
            <a:pPr lvl="0"/>
            <a:r>
              <a:rPr lang="en-US"/>
              <a:t>Presentation Title</a:t>
            </a:r>
            <a:br>
              <a:rPr lang="en-US"/>
            </a:br>
            <a:r>
              <a:rPr lang="en-US"/>
              <a:t>Goes Here!</a:t>
            </a:r>
          </a:p>
        </p:txBody>
      </p:sp>
      <p:sp>
        <p:nvSpPr>
          <p:cNvPr id="18" name="Text Placeholder 10"/>
          <p:cNvSpPr>
            <a:spLocks noGrp="1"/>
          </p:cNvSpPr>
          <p:nvPr>
            <p:ph type="body" sz="quarter" idx="12" hasCustomPrompt="1"/>
          </p:nvPr>
        </p:nvSpPr>
        <p:spPr>
          <a:xfrm>
            <a:off x="1233886" y="4042554"/>
            <a:ext cx="5496504" cy="788859"/>
          </a:xfrm>
          <a:prstGeom prst="rect">
            <a:avLst/>
          </a:prstGeom>
        </p:spPr>
        <p:txBody>
          <a:bodyPr/>
          <a:lstStyle>
            <a:lvl1pPr marL="0" indent="0">
              <a:buFontTx/>
              <a:buNone/>
              <a:defRPr sz="2800" b="1" baseline="0">
                <a:solidFill>
                  <a:schemeClr val="bg1"/>
                </a:solidFill>
                <a:effectLst>
                  <a:outerShdw blurRad="38100" dist="38100" dir="2700000" algn="tl">
                    <a:srgbClr val="000000">
                      <a:alpha val="43137"/>
                    </a:srgbClr>
                  </a:outerShdw>
                </a:effectLst>
                <a:latin typeface="+mn-lt"/>
              </a:defRPr>
            </a:lvl1pPr>
          </a:lstStyle>
          <a:p>
            <a:pPr lvl="0"/>
            <a:r>
              <a:rPr lang="en-US"/>
              <a:t>Subtitle of Presentation</a:t>
            </a:r>
            <a:br>
              <a:rPr lang="en-US"/>
            </a:br>
            <a:r>
              <a:rPr lang="en-US"/>
              <a:t>Goes Here!</a:t>
            </a:r>
          </a:p>
        </p:txBody>
      </p:sp>
      <p:sp>
        <p:nvSpPr>
          <p:cNvPr id="19" name="Text Placeholder 10"/>
          <p:cNvSpPr>
            <a:spLocks noGrp="1"/>
          </p:cNvSpPr>
          <p:nvPr>
            <p:ph type="body" sz="quarter" idx="15"/>
          </p:nvPr>
        </p:nvSpPr>
        <p:spPr>
          <a:xfrm>
            <a:off x="1233885" y="5284166"/>
            <a:ext cx="4199518" cy="232850"/>
          </a:xfrm>
          <a:prstGeom prst="rect">
            <a:avLst/>
          </a:prstGeom>
        </p:spPr>
        <p:txBody>
          <a:bodyPr/>
          <a:lstStyle>
            <a:lvl1pPr marL="0" indent="0">
              <a:buFontTx/>
              <a:buNone/>
              <a:defRPr sz="1200" b="0">
                <a:solidFill>
                  <a:schemeClr val="bg1"/>
                </a:solidFill>
                <a:effectLst>
                  <a:outerShdw blurRad="38100" dist="38100" dir="2700000" algn="tl">
                    <a:srgbClr val="000000">
                      <a:alpha val="43137"/>
                    </a:srgbClr>
                  </a:outerShdw>
                </a:effectLst>
                <a:latin typeface="+mn-lt"/>
              </a:defRPr>
            </a:lvl1pPr>
          </a:lstStyle>
          <a:p>
            <a:pPr lvl="0"/>
            <a:endParaRPr lang="en-US"/>
          </a:p>
        </p:txBody>
      </p:sp>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74071" y="1378296"/>
            <a:ext cx="4046453" cy="780983"/>
          </a:xfrm>
          <a:prstGeom prst="rect">
            <a:avLst/>
          </a:prstGeom>
        </p:spPr>
      </p:pic>
    </p:spTree>
    <p:extLst>
      <p:ext uri="{BB962C8B-B14F-4D97-AF65-F5344CB8AC3E}">
        <p14:creationId xmlns:p14="http://schemas.microsoft.com/office/powerpoint/2010/main" val="112190376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6D1A-BE91-4A5F-879D-3A23D20BC83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3885016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gradFill flip="none" rotWithShape="1">
            <a:gsLst>
              <a:gs pos="0">
                <a:schemeClr val="bg1"/>
              </a:gs>
              <a:gs pos="100000">
                <a:schemeClr val="bg1">
                  <a:alpha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p:cNvSpPr>
            <a:spLocks noGrp="1"/>
          </p:cNvSpPr>
          <p:nvPr>
            <p:ph type="body" sz="quarter" idx="11" hasCustomPrompt="1"/>
          </p:nvPr>
        </p:nvSpPr>
        <p:spPr>
          <a:xfrm>
            <a:off x="1233885" y="2654885"/>
            <a:ext cx="5496505" cy="1175219"/>
          </a:xfrm>
          <a:prstGeom prst="rect">
            <a:avLst/>
          </a:prstGeom>
        </p:spPr>
        <p:txBody>
          <a:bodyPr/>
          <a:lstStyle>
            <a:lvl1pPr marL="0" indent="0">
              <a:buFontTx/>
              <a:buNone/>
              <a:defRPr sz="4400" b="1" spc="0" baseline="0">
                <a:solidFill>
                  <a:schemeClr val="accent3"/>
                </a:solidFill>
                <a:effectLst/>
                <a:latin typeface="+mj-lt"/>
              </a:defRPr>
            </a:lvl1pPr>
          </a:lstStyle>
          <a:p>
            <a:pPr lvl="0"/>
            <a:r>
              <a:rPr lang="en-US"/>
              <a:t>Presentation Title</a:t>
            </a:r>
            <a:br>
              <a:rPr lang="en-US"/>
            </a:br>
            <a:r>
              <a:rPr lang="en-US"/>
              <a:t>Goes Here!</a:t>
            </a:r>
          </a:p>
        </p:txBody>
      </p:sp>
      <p:sp>
        <p:nvSpPr>
          <p:cNvPr id="12" name="Text Placeholder 10"/>
          <p:cNvSpPr>
            <a:spLocks noGrp="1"/>
          </p:cNvSpPr>
          <p:nvPr>
            <p:ph type="body" sz="quarter" idx="12" hasCustomPrompt="1"/>
          </p:nvPr>
        </p:nvSpPr>
        <p:spPr>
          <a:xfrm>
            <a:off x="1233886" y="4042554"/>
            <a:ext cx="5496504" cy="788859"/>
          </a:xfrm>
          <a:prstGeom prst="rect">
            <a:avLst/>
          </a:prstGeom>
        </p:spPr>
        <p:txBody>
          <a:bodyPr/>
          <a:lstStyle>
            <a:lvl1pPr marL="0" indent="0">
              <a:buFontTx/>
              <a:buNone/>
              <a:defRPr sz="2800" b="1" baseline="0">
                <a:solidFill>
                  <a:schemeClr val="accent2"/>
                </a:solidFill>
                <a:effectLst/>
                <a:latin typeface="+mn-lt"/>
              </a:defRPr>
            </a:lvl1pPr>
          </a:lstStyle>
          <a:p>
            <a:pPr lvl="0"/>
            <a:r>
              <a:rPr lang="en-US"/>
              <a:t>Subtitle of Presentation</a:t>
            </a:r>
            <a:br>
              <a:rPr lang="en-US"/>
            </a:br>
            <a:r>
              <a:rPr lang="en-US"/>
              <a:t>Goes Here!</a:t>
            </a:r>
          </a:p>
        </p:txBody>
      </p:sp>
      <p:sp>
        <p:nvSpPr>
          <p:cNvPr id="13" name="Text Placeholder 10"/>
          <p:cNvSpPr>
            <a:spLocks noGrp="1"/>
          </p:cNvSpPr>
          <p:nvPr>
            <p:ph type="body" sz="quarter" idx="15"/>
          </p:nvPr>
        </p:nvSpPr>
        <p:spPr>
          <a:xfrm>
            <a:off x="1233885" y="5284166"/>
            <a:ext cx="4199518" cy="232850"/>
          </a:xfrm>
          <a:prstGeom prst="rect">
            <a:avLst/>
          </a:prstGeom>
        </p:spPr>
        <p:txBody>
          <a:bodyPr/>
          <a:lstStyle>
            <a:lvl1pPr marL="0" indent="0">
              <a:buFontTx/>
              <a:buNone/>
              <a:defRPr sz="1200" b="0">
                <a:solidFill>
                  <a:schemeClr val="accent3"/>
                </a:solidFill>
                <a:effectLst/>
                <a:latin typeface="+mn-lt"/>
              </a:defRPr>
            </a:lvl1pPr>
          </a:lstStyle>
          <a:p>
            <a:pPr lvl="0"/>
            <a:endParaRPr lang="en-US"/>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74071" y="1378296"/>
            <a:ext cx="4046453" cy="780983"/>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082165" y="879509"/>
            <a:ext cx="6226182" cy="5098982"/>
          </a:xfrm>
          <a:prstGeom prst="rect">
            <a:avLst/>
          </a:prstGeom>
        </p:spPr>
      </p:pic>
    </p:spTree>
    <p:extLst>
      <p:ext uri="{BB962C8B-B14F-4D97-AF65-F5344CB8AC3E}">
        <p14:creationId xmlns:p14="http://schemas.microsoft.com/office/powerpoint/2010/main" val="209540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2" name="Text Placeholder 10"/>
          <p:cNvSpPr>
            <a:spLocks noGrp="1"/>
          </p:cNvSpPr>
          <p:nvPr>
            <p:ph type="body" sz="quarter" idx="11" hasCustomPrompt="1"/>
          </p:nvPr>
        </p:nvSpPr>
        <p:spPr>
          <a:xfrm>
            <a:off x="725510" y="525731"/>
            <a:ext cx="10740980" cy="500438"/>
          </a:xfrm>
          <a:prstGeom prst="rect">
            <a:avLst/>
          </a:prstGeom>
        </p:spPr>
        <p:txBody>
          <a:bodyPr/>
          <a:lstStyle>
            <a:lvl1pPr marL="0" indent="0" algn="ctr">
              <a:buFontTx/>
              <a:buNone/>
              <a:defRPr sz="3600" b="1" spc="0" baseline="0">
                <a:solidFill>
                  <a:schemeClr val="accent3"/>
                </a:solidFill>
                <a:effectLst/>
                <a:latin typeface="+mj-lt"/>
              </a:defRPr>
            </a:lvl1pPr>
          </a:lstStyle>
          <a:p>
            <a:pPr lvl="0"/>
            <a:r>
              <a:rPr lang="en-US"/>
              <a:t>Slide Title Goes Here!</a:t>
            </a:r>
          </a:p>
        </p:txBody>
      </p:sp>
      <p:sp>
        <p:nvSpPr>
          <p:cNvPr id="3" name="Chart Placeholder 2"/>
          <p:cNvSpPr>
            <a:spLocks noGrp="1"/>
          </p:cNvSpPr>
          <p:nvPr>
            <p:ph type="chart" sz="quarter" idx="12"/>
          </p:nvPr>
        </p:nvSpPr>
        <p:spPr>
          <a:xfrm>
            <a:off x="918257" y="2027718"/>
            <a:ext cx="5933955" cy="3381408"/>
          </a:xfrm>
          <a:prstGeom prst="rect">
            <a:avLst/>
          </a:prstGeom>
        </p:spPr>
        <p:txBody>
          <a:bodyPr/>
          <a:lstStyle>
            <a:lvl1pPr marL="0" indent="0" algn="ctr">
              <a:buFontTx/>
              <a:buNone/>
              <a:defRPr sz="1800">
                <a:solidFill>
                  <a:schemeClr val="tx1">
                    <a:lumMod val="85000"/>
                    <a:lumOff val="15000"/>
                  </a:schemeClr>
                </a:solidFill>
                <a:latin typeface="Metropolis Light" panose="00000500000000000000" pitchFamily="50" charset="0"/>
                <a:ea typeface="Metropolis Light" panose="00000500000000000000" pitchFamily="50" charset="0"/>
              </a:defRPr>
            </a:lvl1pPr>
          </a:lstStyle>
          <a:p>
            <a:endParaRPr lang="en-US"/>
          </a:p>
        </p:txBody>
      </p:sp>
      <p:sp>
        <p:nvSpPr>
          <p:cNvPr id="4" name="Text Placeholder 7"/>
          <p:cNvSpPr>
            <a:spLocks noGrp="1"/>
          </p:cNvSpPr>
          <p:nvPr>
            <p:ph type="body" sz="quarter" idx="51" hasCustomPrompt="1"/>
          </p:nvPr>
        </p:nvSpPr>
        <p:spPr>
          <a:xfrm>
            <a:off x="7753217" y="2370339"/>
            <a:ext cx="3520525" cy="639927"/>
          </a:xfrm>
          <a:prstGeom prst="rect">
            <a:avLst/>
          </a:prstGeom>
          <a:noFill/>
        </p:spPr>
        <p:txBody>
          <a:bodyPr/>
          <a:lstStyle>
            <a:lvl1pPr marL="0" indent="0" algn="l">
              <a:buFontTx/>
              <a:buNone/>
              <a:defRPr sz="1400" b="0" baseline="0">
                <a:solidFill>
                  <a:schemeClr val="tx1">
                    <a:lumMod val="75000"/>
                    <a:lumOff val="25000"/>
                  </a:schemeClr>
                </a:solidFill>
                <a:latin typeface="+mn-lt"/>
                <a:ea typeface="Metropolis Light" panose="00000500000000000000" pitchFamily="50" charset="0"/>
                <a:cs typeface="Open Sans Light" panose="020B0306030504020204" pitchFamily="34" charset="0"/>
              </a:defRPr>
            </a:lvl1pPr>
          </a:lstStyle>
          <a:p>
            <a:pPr lvl="0"/>
            <a:r>
              <a:rPr lang="en-US"/>
              <a:t>Your Text Here…</a:t>
            </a:r>
          </a:p>
        </p:txBody>
      </p:sp>
      <p:sp>
        <p:nvSpPr>
          <p:cNvPr id="5" name="Text Placeholder 7"/>
          <p:cNvSpPr>
            <a:spLocks noGrp="1"/>
          </p:cNvSpPr>
          <p:nvPr>
            <p:ph type="body" sz="quarter" idx="52" hasCustomPrompt="1"/>
          </p:nvPr>
        </p:nvSpPr>
        <p:spPr>
          <a:xfrm>
            <a:off x="7753217" y="2027719"/>
            <a:ext cx="3520525" cy="264684"/>
          </a:xfrm>
          <a:prstGeom prst="rect">
            <a:avLst/>
          </a:prstGeom>
          <a:noFill/>
        </p:spPr>
        <p:txBody>
          <a:bodyPr/>
          <a:lstStyle>
            <a:lvl1pPr marL="0" indent="0" algn="l">
              <a:buFontTx/>
              <a:buNone/>
              <a:defRPr sz="1800" b="0" baseline="0">
                <a:solidFill>
                  <a:schemeClr val="accent1"/>
                </a:solidFill>
                <a:latin typeface="+mj-lt"/>
                <a:ea typeface="Metropolis Medium" panose="00000600000000000000" pitchFamily="50" charset="0"/>
                <a:cs typeface="Open Sans" panose="020B0606030504020204" pitchFamily="34" charset="0"/>
              </a:defRPr>
            </a:lvl1pPr>
          </a:lstStyle>
          <a:p>
            <a:pPr lvl="0"/>
            <a:r>
              <a:rPr lang="en-US"/>
              <a:t>YOUR TEXT HERE…</a:t>
            </a:r>
          </a:p>
        </p:txBody>
      </p:sp>
      <p:sp>
        <p:nvSpPr>
          <p:cNvPr id="6" name="Text Placeholder 7"/>
          <p:cNvSpPr>
            <a:spLocks noGrp="1"/>
          </p:cNvSpPr>
          <p:nvPr>
            <p:ph type="body" sz="quarter" idx="53" hasCustomPrompt="1"/>
          </p:nvPr>
        </p:nvSpPr>
        <p:spPr>
          <a:xfrm>
            <a:off x="7753217" y="3563419"/>
            <a:ext cx="3520525" cy="639927"/>
          </a:xfrm>
          <a:prstGeom prst="rect">
            <a:avLst/>
          </a:prstGeom>
          <a:noFill/>
        </p:spPr>
        <p:txBody>
          <a:bodyPr/>
          <a:lstStyle>
            <a:lvl1pPr marL="0" indent="0" algn="l">
              <a:buFontTx/>
              <a:buNone/>
              <a:defRPr sz="1400" b="0" baseline="0">
                <a:solidFill>
                  <a:schemeClr val="tx1">
                    <a:lumMod val="75000"/>
                    <a:lumOff val="25000"/>
                  </a:schemeClr>
                </a:solidFill>
                <a:latin typeface="+mn-lt"/>
                <a:ea typeface="Metropolis Light" panose="00000500000000000000" pitchFamily="50" charset="0"/>
                <a:cs typeface="Open Sans Light" panose="020B0306030504020204" pitchFamily="34" charset="0"/>
              </a:defRPr>
            </a:lvl1pPr>
          </a:lstStyle>
          <a:p>
            <a:pPr lvl="0"/>
            <a:r>
              <a:rPr lang="en-US"/>
              <a:t>Your Text Here…</a:t>
            </a:r>
          </a:p>
        </p:txBody>
      </p:sp>
      <p:sp>
        <p:nvSpPr>
          <p:cNvPr id="7" name="Text Placeholder 7"/>
          <p:cNvSpPr>
            <a:spLocks noGrp="1"/>
          </p:cNvSpPr>
          <p:nvPr>
            <p:ph type="body" sz="quarter" idx="54" hasCustomPrompt="1"/>
          </p:nvPr>
        </p:nvSpPr>
        <p:spPr>
          <a:xfrm>
            <a:off x="7753217" y="3220799"/>
            <a:ext cx="3520525" cy="264684"/>
          </a:xfrm>
          <a:prstGeom prst="rect">
            <a:avLst/>
          </a:prstGeom>
          <a:noFill/>
        </p:spPr>
        <p:txBody>
          <a:bodyPr/>
          <a:lstStyle>
            <a:lvl1pPr marL="0" indent="0" algn="l">
              <a:buFontTx/>
              <a:buNone/>
              <a:defRPr sz="1800" b="0" baseline="0">
                <a:solidFill>
                  <a:schemeClr val="accent2"/>
                </a:solidFill>
                <a:latin typeface="+mj-lt"/>
                <a:ea typeface="Metropolis Medium" panose="00000600000000000000" pitchFamily="50" charset="0"/>
                <a:cs typeface="Open Sans" panose="020B0606030504020204" pitchFamily="34" charset="0"/>
              </a:defRPr>
            </a:lvl1pPr>
          </a:lstStyle>
          <a:p>
            <a:pPr lvl="0"/>
            <a:r>
              <a:rPr lang="en-US"/>
              <a:t>YOUR TEXT HERE…</a:t>
            </a:r>
          </a:p>
        </p:txBody>
      </p:sp>
      <p:sp>
        <p:nvSpPr>
          <p:cNvPr id="8" name="Text Placeholder 7"/>
          <p:cNvSpPr>
            <a:spLocks noGrp="1"/>
          </p:cNvSpPr>
          <p:nvPr>
            <p:ph type="body" sz="quarter" idx="55" hasCustomPrompt="1"/>
          </p:nvPr>
        </p:nvSpPr>
        <p:spPr>
          <a:xfrm>
            <a:off x="7753217" y="4769199"/>
            <a:ext cx="3520525" cy="639927"/>
          </a:xfrm>
          <a:prstGeom prst="rect">
            <a:avLst/>
          </a:prstGeom>
          <a:noFill/>
        </p:spPr>
        <p:txBody>
          <a:bodyPr/>
          <a:lstStyle>
            <a:lvl1pPr marL="0" indent="0" algn="l">
              <a:buFontTx/>
              <a:buNone/>
              <a:defRPr sz="1400" b="0" baseline="0">
                <a:solidFill>
                  <a:schemeClr val="tx1">
                    <a:lumMod val="75000"/>
                    <a:lumOff val="25000"/>
                  </a:schemeClr>
                </a:solidFill>
                <a:latin typeface="+mn-lt"/>
                <a:ea typeface="Metropolis Light" panose="00000500000000000000" pitchFamily="50" charset="0"/>
                <a:cs typeface="Open Sans Light" panose="020B0306030504020204" pitchFamily="34" charset="0"/>
              </a:defRPr>
            </a:lvl1pPr>
          </a:lstStyle>
          <a:p>
            <a:pPr lvl="0"/>
            <a:r>
              <a:rPr lang="en-US"/>
              <a:t>Your Text Here…</a:t>
            </a:r>
          </a:p>
        </p:txBody>
      </p:sp>
      <p:sp>
        <p:nvSpPr>
          <p:cNvPr id="9" name="Text Placeholder 7"/>
          <p:cNvSpPr>
            <a:spLocks noGrp="1"/>
          </p:cNvSpPr>
          <p:nvPr>
            <p:ph type="body" sz="quarter" idx="56" hasCustomPrompt="1"/>
          </p:nvPr>
        </p:nvSpPr>
        <p:spPr>
          <a:xfrm>
            <a:off x="7753217" y="4426579"/>
            <a:ext cx="3520525" cy="264684"/>
          </a:xfrm>
          <a:prstGeom prst="rect">
            <a:avLst/>
          </a:prstGeom>
          <a:noFill/>
        </p:spPr>
        <p:txBody>
          <a:bodyPr/>
          <a:lstStyle>
            <a:lvl1pPr marL="0" indent="0" algn="l">
              <a:buFontTx/>
              <a:buNone/>
              <a:defRPr sz="1800" b="0" baseline="0">
                <a:solidFill>
                  <a:schemeClr val="accent3"/>
                </a:solidFill>
                <a:latin typeface="+mj-lt"/>
                <a:ea typeface="Metropolis Medium" panose="00000600000000000000" pitchFamily="50" charset="0"/>
                <a:cs typeface="Open Sans" panose="020B0606030504020204" pitchFamily="34" charset="0"/>
              </a:defRPr>
            </a:lvl1pPr>
          </a:lstStyle>
          <a:p>
            <a:pPr lvl="0"/>
            <a:r>
              <a:rPr lang="en-US"/>
              <a:t>YOUR TEXT HERE…</a:t>
            </a:r>
          </a:p>
        </p:txBody>
      </p:sp>
      <p:sp>
        <p:nvSpPr>
          <p:cNvPr id="10" name="Rounded Rectangle 9"/>
          <p:cNvSpPr/>
          <p:nvPr userDrawn="1"/>
        </p:nvSpPr>
        <p:spPr>
          <a:xfrm>
            <a:off x="7413629" y="2051469"/>
            <a:ext cx="264684" cy="264684"/>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latin typeface="Metropolis Light" panose="00000500000000000000" pitchFamily="50" charset="0"/>
            </a:endParaRPr>
          </a:p>
        </p:txBody>
      </p:sp>
      <p:sp>
        <p:nvSpPr>
          <p:cNvPr id="11" name="Rounded Rectangle 10"/>
          <p:cNvSpPr/>
          <p:nvPr userDrawn="1"/>
        </p:nvSpPr>
        <p:spPr>
          <a:xfrm>
            <a:off x="7413629" y="3244549"/>
            <a:ext cx="264684" cy="26468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latin typeface="Metropolis Light" panose="00000500000000000000" pitchFamily="50" charset="0"/>
            </a:endParaRPr>
          </a:p>
        </p:txBody>
      </p:sp>
      <p:sp>
        <p:nvSpPr>
          <p:cNvPr id="12" name="Rounded Rectangle 11"/>
          <p:cNvSpPr/>
          <p:nvPr userDrawn="1"/>
        </p:nvSpPr>
        <p:spPr>
          <a:xfrm>
            <a:off x="7413629" y="4449504"/>
            <a:ext cx="264684" cy="264684"/>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latin typeface="Metropolis Light" panose="00000500000000000000" pitchFamily="50" charset="0"/>
            </a:endParaRPr>
          </a:p>
        </p:txBody>
      </p:sp>
      <p:cxnSp>
        <p:nvCxnSpPr>
          <p:cNvPr id="13" name="Straight Connector 12"/>
          <p:cNvCxnSpPr/>
          <p:nvPr userDrawn="1"/>
        </p:nvCxnSpPr>
        <p:spPr>
          <a:xfrm>
            <a:off x="725510" y="1116322"/>
            <a:ext cx="1071736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903769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3048"/>
            <a:ext cx="12197425" cy="6854952"/>
          </a:xfrm>
          <a:prstGeom prst="rect">
            <a:avLst/>
          </a:prstGeom>
        </p:spPr>
      </p:pic>
      <p:sp>
        <p:nvSpPr>
          <p:cNvPr id="11" name="Text Placeholder 10"/>
          <p:cNvSpPr>
            <a:spLocks noGrp="1"/>
          </p:cNvSpPr>
          <p:nvPr>
            <p:ph type="body" sz="quarter" idx="11" hasCustomPrompt="1"/>
          </p:nvPr>
        </p:nvSpPr>
        <p:spPr>
          <a:xfrm>
            <a:off x="5290736" y="2654885"/>
            <a:ext cx="5496505" cy="1175219"/>
          </a:xfrm>
          <a:prstGeom prst="rect">
            <a:avLst/>
          </a:prstGeom>
        </p:spPr>
        <p:txBody>
          <a:bodyPr/>
          <a:lstStyle>
            <a:lvl1pPr marL="0" indent="0">
              <a:buFontTx/>
              <a:buNone/>
              <a:defRPr sz="4400" b="1" spc="0" baseline="0">
                <a:solidFill>
                  <a:schemeClr val="accent3"/>
                </a:solidFill>
                <a:effectLst/>
                <a:latin typeface="+mj-lt"/>
              </a:defRPr>
            </a:lvl1pPr>
          </a:lstStyle>
          <a:p>
            <a:pPr lvl="0"/>
            <a:r>
              <a:rPr lang="en-US"/>
              <a:t>Presentation Title</a:t>
            </a:r>
            <a:br>
              <a:rPr lang="en-US"/>
            </a:br>
            <a:r>
              <a:rPr lang="en-US"/>
              <a:t>Goes Here!</a:t>
            </a:r>
          </a:p>
        </p:txBody>
      </p:sp>
      <p:sp>
        <p:nvSpPr>
          <p:cNvPr id="12" name="Text Placeholder 10"/>
          <p:cNvSpPr>
            <a:spLocks noGrp="1"/>
          </p:cNvSpPr>
          <p:nvPr>
            <p:ph type="body" sz="quarter" idx="12" hasCustomPrompt="1"/>
          </p:nvPr>
        </p:nvSpPr>
        <p:spPr>
          <a:xfrm>
            <a:off x="5290737" y="4042554"/>
            <a:ext cx="5496504" cy="788859"/>
          </a:xfrm>
          <a:prstGeom prst="rect">
            <a:avLst/>
          </a:prstGeom>
        </p:spPr>
        <p:txBody>
          <a:bodyPr/>
          <a:lstStyle>
            <a:lvl1pPr marL="0" indent="0">
              <a:buFontTx/>
              <a:buNone/>
              <a:defRPr sz="2800" b="1" baseline="0">
                <a:solidFill>
                  <a:schemeClr val="accent2"/>
                </a:solidFill>
                <a:effectLst/>
                <a:latin typeface="+mn-lt"/>
              </a:defRPr>
            </a:lvl1pPr>
          </a:lstStyle>
          <a:p>
            <a:pPr lvl="0"/>
            <a:r>
              <a:rPr lang="en-US"/>
              <a:t>Subtitle of Presentation</a:t>
            </a:r>
            <a:br>
              <a:rPr lang="en-US"/>
            </a:br>
            <a:r>
              <a:rPr lang="en-US"/>
              <a:t>Goes Here!</a:t>
            </a:r>
          </a:p>
        </p:txBody>
      </p:sp>
      <p:sp>
        <p:nvSpPr>
          <p:cNvPr id="13" name="Text Placeholder 10"/>
          <p:cNvSpPr>
            <a:spLocks noGrp="1"/>
          </p:cNvSpPr>
          <p:nvPr>
            <p:ph type="body" sz="quarter" idx="15"/>
          </p:nvPr>
        </p:nvSpPr>
        <p:spPr>
          <a:xfrm>
            <a:off x="5290736" y="5284166"/>
            <a:ext cx="4199518" cy="232850"/>
          </a:xfrm>
          <a:prstGeom prst="rect">
            <a:avLst/>
          </a:prstGeom>
        </p:spPr>
        <p:txBody>
          <a:bodyPr/>
          <a:lstStyle>
            <a:lvl1pPr marL="0" indent="0">
              <a:buFontTx/>
              <a:buNone/>
              <a:defRPr sz="1200" b="0">
                <a:solidFill>
                  <a:schemeClr val="accent3"/>
                </a:solidFill>
                <a:effectLst/>
                <a:latin typeface="+mn-lt"/>
              </a:defRPr>
            </a:lvl1pPr>
          </a:lstStyle>
          <a:p>
            <a:pPr lvl="0"/>
            <a:endParaRPr lang="en-US"/>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30922" y="1378296"/>
            <a:ext cx="4046453" cy="780983"/>
          </a:xfrm>
          <a:prstGeom prst="rect">
            <a:avLst/>
          </a:prstGeom>
        </p:spPr>
      </p:pic>
    </p:spTree>
    <p:extLst>
      <p:ext uri="{BB962C8B-B14F-4D97-AF65-F5344CB8AC3E}">
        <p14:creationId xmlns:p14="http://schemas.microsoft.com/office/powerpoint/2010/main" val="9209747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gradFill flip="none" rotWithShape="1">
            <a:gsLst>
              <a:gs pos="0">
                <a:schemeClr val="bg1"/>
              </a:gs>
              <a:gs pos="100000">
                <a:schemeClr val="bg1">
                  <a:alpha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p:cNvSpPr>
            <a:spLocks noGrp="1"/>
          </p:cNvSpPr>
          <p:nvPr>
            <p:ph type="body" sz="quarter" idx="11" hasCustomPrompt="1"/>
          </p:nvPr>
        </p:nvSpPr>
        <p:spPr>
          <a:xfrm>
            <a:off x="5290736" y="2654885"/>
            <a:ext cx="5496505" cy="1175219"/>
          </a:xfrm>
          <a:prstGeom prst="rect">
            <a:avLst/>
          </a:prstGeom>
        </p:spPr>
        <p:txBody>
          <a:bodyPr/>
          <a:lstStyle>
            <a:lvl1pPr marL="0" indent="0">
              <a:buFontTx/>
              <a:buNone/>
              <a:defRPr sz="4400" b="1" spc="0" baseline="0">
                <a:solidFill>
                  <a:schemeClr val="accent3"/>
                </a:solidFill>
                <a:effectLst/>
                <a:latin typeface="+mj-lt"/>
              </a:defRPr>
            </a:lvl1pPr>
          </a:lstStyle>
          <a:p>
            <a:pPr lvl="0"/>
            <a:r>
              <a:rPr lang="en-US"/>
              <a:t>Presentation Title</a:t>
            </a:r>
            <a:br>
              <a:rPr lang="en-US"/>
            </a:br>
            <a:r>
              <a:rPr lang="en-US"/>
              <a:t>Goes Here!</a:t>
            </a:r>
          </a:p>
        </p:txBody>
      </p:sp>
      <p:sp>
        <p:nvSpPr>
          <p:cNvPr id="12" name="Text Placeholder 10"/>
          <p:cNvSpPr>
            <a:spLocks noGrp="1"/>
          </p:cNvSpPr>
          <p:nvPr>
            <p:ph type="body" sz="quarter" idx="12" hasCustomPrompt="1"/>
          </p:nvPr>
        </p:nvSpPr>
        <p:spPr>
          <a:xfrm>
            <a:off x="5290737" y="4042554"/>
            <a:ext cx="5496504" cy="788859"/>
          </a:xfrm>
          <a:prstGeom prst="rect">
            <a:avLst/>
          </a:prstGeom>
        </p:spPr>
        <p:txBody>
          <a:bodyPr/>
          <a:lstStyle>
            <a:lvl1pPr marL="0" indent="0">
              <a:buFontTx/>
              <a:buNone/>
              <a:defRPr sz="2800" b="1" baseline="0">
                <a:solidFill>
                  <a:schemeClr val="accent2"/>
                </a:solidFill>
                <a:effectLst/>
                <a:latin typeface="+mn-lt"/>
              </a:defRPr>
            </a:lvl1pPr>
          </a:lstStyle>
          <a:p>
            <a:pPr lvl="0"/>
            <a:r>
              <a:rPr lang="en-US"/>
              <a:t>Subtitle of Presentation</a:t>
            </a:r>
            <a:br>
              <a:rPr lang="en-US"/>
            </a:br>
            <a:r>
              <a:rPr lang="en-US"/>
              <a:t>Goes Here!</a:t>
            </a:r>
          </a:p>
        </p:txBody>
      </p:sp>
      <p:sp>
        <p:nvSpPr>
          <p:cNvPr id="13" name="Text Placeholder 10"/>
          <p:cNvSpPr>
            <a:spLocks noGrp="1"/>
          </p:cNvSpPr>
          <p:nvPr>
            <p:ph type="body" sz="quarter" idx="15"/>
          </p:nvPr>
        </p:nvSpPr>
        <p:spPr>
          <a:xfrm>
            <a:off x="5290736" y="5284166"/>
            <a:ext cx="4199518" cy="232850"/>
          </a:xfrm>
          <a:prstGeom prst="rect">
            <a:avLst/>
          </a:prstGeom>
        </p:spPr>
        <p:txBody>
          <a:bodyPr/>
          <a:lstStyle>
            <a:lvl1pPr marL="0" indent="0">
              <a:buFontTx/>
              <a:buNone/>
              <a:defRPr sz="1200" b="0">
                <a:solidFill>
                  <a:schemeClr val="accent3"/>
                </a:solidFill>
                <a:effectLst/>
                <a:latin typeface="+mn-lt"/>
              </a:defRPr>
            </a:lvl1pPr>
          </a:lstStyle>
          <a:p>
            <a:pPr lvl="0"/>
            <a:endParaRPr lang="en-US"/>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30922" y="1378296"/>
            <a:ext cx="4046453" cy="780983"/>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5668222" cy="6858000"/>
          </a:xfrm>
          <a:prstGeom prst="rect">
            <a:avLst/>
          </a:prstGeom>
        </p:spPr>
      </p:pic>
    </p:spTree>
    <p:extLst>
      <p:ext uri="{BB962C8B-B14F-4D97-AF65-F5344CB8AC3E}">
        <p14:creationId xmlns:p14="http://schemas.microsoft.com/office/powerpoint/2010/main" val="123187179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gradFill flip="none" rotWithShape="1">
            <a:gsLst>
              <a:gs pos="0">
                <a:schemeClr val="bg1"/>
              </a:gs>
              <a:gs pos="100000">
                <a:schemeClr val="bg1">
                  <a:alpha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p:cNvSpPr>
            <a:spLocks noGrp="1"/>
          </p:cNvSpPr>
          <p:nvPr>
            <p:ph type="body" sz="quarter" idx="11" hasCustomPrompt="1"/>
          </p:nvPr>
        </p:nvSpPr>
        <p:spPr>
          <a:xfrm>
            <a:off x="5290736" y="2654885"/>
            <a:ext cx="5496505" cy="1175219"/>
          </a:xfrm>
          <a:prstGeom prst="rect">
            <a:avLst/>
          </a:prstGeom>
        </p:spPr>
        <p:txBody>
          <a:bodyPr/>
          <a:lstStyle>
            <a:lvl1pPr marL="0" indent="0">
              <a:buFontTx/>
              <a:buNone/>
              <a:defRPr sz="4400" b="1" spc="0" baseline="0">
                <a:solidFill>
                  <a:schemeClr val="accent3"/>
                </a:solidFill>
                <a:effectLst/>
                <a:latin typeface="+mj-lt"/>
              </a:defRPr>
            </a:lvl1pPr>
          </a:lstStyle>
          <a:p>
            <a:pPr lvl="0"/>
            <a:r>
              <a:rPr lang="en-US"/>
              <a:t>Presentation Title</a:t>
            </a:r>
            <a:br>
              <a:rPr lang="en-US"/>
            </a:br>
            <a:r>
              <a:rPr lang="en-US"/>
              <a:t>Goes Here!</a:t>
            </a:r>
          </a:p>
        </p:txBody>
      </p:sp>
      <p:sp>
        <p:nvSpPr>
          <p:cNvPr id="12" name="Text Placeholder 10"/>
          <p:cNvSpPr>
            <a:spLocks noGrp="1"/>
          </p:cNvSpPr>
          <p:nvPr>
            <p:ph type="body" sz="quarter" idx="12" hasCustomPrompt="1"/>
          </p:nvPr>
        </p:nvSpPr>
        <p:spPr>
          <a:xfrm>
            <a:off x="5290737" y="4042554"/>
            <a:ext cx="5496504" cy="788859"/>
          </a:xfrm>
          <a:prstGeom prst="rect">
            <a:avLst/>
          </a:prstGeom>
        </p:spPr>
        <p:txBody>
          <a:bodyPr/>
          <a:lstStyle>
            <a:lvl1pPr marL="0" indent="0">
              <a:buFontTx/>
              <a:buNone/>
              <a:defRPr sz="2800" b="1" baseline="0">
                <a:solidFill>
                  <a:schemeClr val="accent2"/>
                </a:solidFill>
                <a:effectLst/>
                <a:latin typeface="+mn-lt"/>
              </a:defRPr>
            </a:lvl1pPr>
          </a:lstStyle>
          <a:p>
            <a:pPr lvl="0"/>
            <a:r>
              <a:rPr lang="en-US"/>
              <a:t>Subtitle of Presentation</a:t>
            </a:r>
            <a:br>
              <a:rPr lang="en-US"/>
            </a:br>
            <a:r>
              <a:rPr lang="en-US"/>
              <a:t>Goes Here!</a:t>
            </a:r>
          </a:p>
        </p:txBody>
      </p:sp>
      <p:sp>
        <p:nvSpPr>
          <p:cNvPr id="13" name="Text Placeholder 10"/>
          <p:cNvSpPr>
            <a:spLocks noGrp="1"/>
          </p:cNvSpPr>
          <p:nvPr>
            <p:ph type="body" sz="quarter" idx="15"/>
          </p:nvPr>
        </p:nvSpPr>
        <p:spPr>
          <a:xfrm>
            <a:off x="5290736" y="5284166"/>
            <a:ext cx="4199518" cy="232850"/>
          </a:xfrm>
          <a:prstGeom prst="rect">
            <a:avLst/>
          </a:prstGeom>
        </p:spPr>
        <p:txBody>
          <a:bodyPr/>
          <a:lstStyle>
            <a:lvl1pPr marL="0" indent="0">
              <a:buFontTx/>
              <a:buNone/>
              <a:defRPr sz="1200" b="0">
                <a:solidFill>
                  <a:schemeClr val="accent3"/>
                </a:solidFill>
                <a:effectLst/>
                <a:latin typeface="+mn-lt"/>
              </a:defRPr>
            </a:lvl1pPr>
          </a:lstStyle>
          <a:p>
            <a:pPr lvl="0"/>
            <a:endParaRPr lang="en-US"/>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30922" y="1378296"/>
            <a:ext cx="4046453" cy="780983"/>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5668222" cy="6857999"/>
          </a:xfrm>
          <a:prstGeom prst="rect">
            <a:avLst/>
          </a:prstGeom>
        </p:spPr>
      </p:pic>
    </p:spTree>
    <p:extLst>
      <p:ext uri="{BB962C8B-B14F-4D97-AF65-F5344CB8AC3E}">
        <p14:creationId xmlns:p14="http://schemas.microsoft.com/office/powerpoint/2010/main" val="222288968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gradFill flip="none" rotWithShape="1">
            <a:gsLst>
              <a:gs pos="0">
                <a:schemeClr val="bg1"/>
              </a:gs>
              <a:gs pos="100000">
                <a:schemeClr val="bg1">
                  <a:alpha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p:cNvSpPr>
            <a:spLocks noGrp="1"/>
          </p:cNvSpPr>
          <p:nvPr>
            <p:ph type="body" sz="quarter" idx="11" hasCustomPrompt="1"/>
          </p:nvPr>
        </p:nvSpPr>
        <p:spPr>
          <a:xfrm>
            <a:off x="5290736" y="2654885"/>
            <a:ext cx="5496505" cy="1175219"/>
          </a:xfrm>
          <a:prstGeom prst="rect">
            <a:avLst/>
          </a:prstGeom>
        </p:spPr>
        <p:txBody>
          <a:bodyPr/>
          <a:lstStyle>
            <a:lvl1pPr marL="0" indent="0">
              <a:buFontTx/>
              <a:buNone/>
              <a:defRPr sz="4400" b="1" spc="0" baseline="0">
                <a:solidFill>
                  <a:schemeClr val="accent3"/>
                </a:solidFill>
                <a:effectLst/>
                <a:latin typeface="+mj-lt"/>
              </a:defRPr>
            </a:lvl1pPr>
          </a:lstStyle>
          <a:p>
            <a:pPr lvl="0"/>
            <a:r>
              <a:rPr lang="en-US"/>
              <a:t>Presentation Title</a:t>
            </a:r>
            <a:br>
              <a:rPr lang="en-US"/>
            </a:br>
            <a:r>
              <a:rPr lang="en-US"/>
              <a:t>Goes Here!</a:t>
            </a:r>
          </a:p>
        </p:txBody>
      </p:sp>
      <p:sp>
        <p:nvSpPr>
          <p:cNvPr id="12" name="Text Placeholder 10"/>
          <p:cNvSpPr>
            <a:spLocks noGrp="1"/>
          </p:cNvSpPr>
          <p:nvPr>
            <p:ph type="body" sz="quarter" idx="12" hasCustomPrompt="1"/>
          </p:nvPr>
        </p:nvSpPr>
        <p:spPr>
          <a:xfrm>
            <a:off x="5290737" y="4042554"/>
            <a:ext cx="5496504" cy="788859"/>
          </a:xfrm>
          <a:prstGeom prst="rect">
            <a:avLst/>
          </a:prstGeom>
        </p:spPr>
        <p:txBody>
          <a:bodyPr/>
          <a:lstStyle>
            <a:lvl1pPr marL="0" indent="0">
              <a:buFontTx/>
              <a:buNone/>
              <a:defRPr sz="2800" b="1" baseline="0">
                <a:solidFill>
                  <a:schemeClr val="accent2"/>
                </a:solidFill>
                <a:effectLst/>
                <a:latin typeface="+mn-lt"/>
              </a:defRPr>
            </a:lvl1pPr>
          </a:lstStyle>
          <a:p>
            <a:pPr lvl="0"/>
            <a:r>
              <a:rPr lang="en-US"/>
              <a:t>Subtitle of Presentation</a:t>
            </a:r>
            <a:br>
              <a:rPr lang="en-US"/>
            </a:br>
            <a:r>
              <a:rPr lang="en-US"/>
              <a:t>Goes Here!</a:t>
            </a:r>
          </a:p>
        </p:txBody>
      </p:sp>
      <p:sp>
        <p:nvSpPr>
          <p:cNvPr id="13" name="Text Placeholder 10"/>
          <p:cNvSpPr>
            <a:spLocks noGrp="1"/>
          </p:cNvSpPr>
          <p:nvPr>
            <p:ph type="body" sz="quarter" idx="15"/>
          </p:nvPr>
        </p:nvSpPr>
        <p:spPr>
          <a:xfrm>
            <a:off x="5290736" y="5284166"/>
            <a:ext cx="4199518" cy="232850"/>
          </a:xfrm>
          <a:prstGeom prst="rect">
            <a:avLst/>
          </a:prstGeom>
        </p:spPr>
        <p:txBody>
          <a:bodyPr/>
          <a:lstStyle>
            <a:lvl1pPr marL="0" indent="0">
              <a:buFontTx/>
              <a:buNone/>
              <a:defRPr sz="1200" b="0">
                <a:solidFill>
                  <a:schemeClr val="accent3"/>
                </a:solidFill>
                <a:effectLst/>
                <a:latin typeface="+mn-lt"/>
              </a:defRPr>
            </a:lvl1pPr>
          </a:lstStyle>
          <a:p>
            <a:pPr lvl="0"/>
            <a:endParaRPr lang="en-US"/>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30922" y="1378296"/>
            <a:ext cx="4046453" cy="780983"/>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5668221" cy="6857999"/>
          </a:xfrm>
          <a:prstGeom prst="rect">
            <a:avLst/>
          </a:prstGeom>
        </p:spPr>
      </p:pic>
    </p:spTree>
    <p:extLst>
      <p:ext uri="{BB962C8B-B14F-4D97-AF65-F5344CB8AC3E}">
        <p14:creationId xmlns:p14="http://schemas.microsoft.com/office/powerpoint/2010/main" val="237193630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3048"/>
            <a:ext cx="12197425" cy="6854952"/>
          </a:xfrm>
          <a:prstGeom prst="rect">
            <a:avLst/>
          </a:prstGeom>
        </p:spPr>
      </p:pic>
      <p:sp>
        <p:nvSpPr>
          <p:cNvPr id="11" name="Text Placeholder 10"/>
          <p:cNvSpPr>
            <a:spLocks noGrp="1"/>
          </p:cNvSpPr>
          <p:nvPr>
            <p:ph type="body" sz="quarter" idx="11" hasCustomPrompt="1"/>
          </p:nvPr>
        </p:nvSpPr>
        <p:spPr>
          <a:xfrm>
            <a:off x="5290736" y="2654885"/>
            <a:ext cx="5496505" cy="1175219"/>
          </a:xfrm>
          <a:prstGeom prst="rect">
            <a:avLst/>
          </a:prstGeom>
        </p:spPr>
        <p:txBody>
          <a:bodyPr/>
          <a:lstStyle>
            <a:lvl1pPr marL="0" indent="0">
              <a:buFontTx/>
              <a:buNone/>
              <a:defRPr sz="4400" b="1" spc="0" baseline="0">
                <a:solidFill>
                  <a:schemeClr val="bg1"/>
                </a:solidFill>
                <a:effectLst/>
                <a:latin typeface="+mj-lt"/>
              </a:defRPr>
            </a:lvl1pPr>
          </a:lstStyle>
          <a:p>
            <a:pPr lvl="0"/>
            <a:r>
              <a:rPr lang="en-US"/>
              <a:t>Presentation Title</a:t>
            </a:r>
            <a:br>
              <a:rPr lang="en-US"/>
            </a:br>
            <a:r>
              <a:rPr lang="en-US"/>
              <a:t>Goes Here!</a:t>
            </a:r>
          </a:p>
        </p:txBody>
      </p:sp>
      <p:sp>
        <p:nvSpPr>
          <p:cNvPr id="12" name="Text Placeholder 10"/>
          <p:cNvSpPr>
            <a:spLocks noGrp="1"/>
          </p:cNvSpPr>
          <p:nvPr>
            <p:ph type="body" sz="quarter" idx="12" hasCustomPrompt="1"/>
          </p:nvPr>
        </p:nvSpPr>
        <p:spPr>
          <a:xfrm>
            <a:off x="5290737" y="4042554"/>
            <a:ext cx="5496504" cy="788859"/>
          </a:xfrm>
          <a:prstGeom prst="rect">
            <a:avLst/>
          </a:prstGeom>
        </p:spPr>
        <p:txBody>
          <a:bodyPr/>
          <a:lstStyle>
            <a:lvl1pPr marL="0" indent="0">
              <a:buFontTx/>
              <a:buNone/>
              <a:defRPr sz="2800" b="1" baseline="0">
                <a:solidFill>
                  <a:schemeClr val="bg1"/>
                </a:solidFill>
                <a:effectLst/>
                <a:latin typeface="+mn-lt"/>
              </a:defRPr>
            </a:lvl1pPr>
          </a:lstStyle>
          <a:p>
            <a:pPr lvl="0"/>
            <a:r>
              <a:rPr lang="en-US"/>
              <a:t>Subtitle of Presentation</a:t>
            </a:r>
            <a:br>
              <a:rPr lang="en-US"/>
            </a:br>
            <a:r>
              <a:rPr lang="en-US"/>
              <a:t>Goes Here!</a:t>
            </a:r>
          </a:p>
        </p:txBody>
      </p:sp>
      <p:sp>
        <p:nvSpPr>
          <p:cNvPr id="13" name="Text Placeholder 10"/>
          <p:cNvSpPr>
            <a:spLocks noGrp="1"/>
          </p:cNvSpPr>
          <p:nvPr>
            <p:ph type="body" sz="quarter" idx="15"/>
          </p:nvPr>
        </p:nvSpPr>
        <p:spPr>
          <a:xfrm>
            <a:off x="5290736" y="5284166"/>
            <a:ext cx="4199518" cy="232850"/>
          </a:xfrm>
          <a:prstGeom prst="rect">
            <a:avLst/>
          </a:prstGeom>
        </p:spPr>
        <p:txBody>
          <a:bodyPr/>
          <a:lstStyle>
            <a:lvl1pPr marL="0" indent="0">
              <a:buFontTx/>
              <a:buNone/>
              <a:defRPr sz="1200" b="0">
                <a:solidFill>
                  <a:schemeClr val="bg1"/>
                </a:solidFill>
                <a:effectLst/>
                <a:latin typeface="+mn-lt"/>
              </a:defRPr>
            </a:lvl1pPr>
          </a:lstStyle>
          <a:p>
            <a:pPr lvl="0"/>
            <a:endParaRPr lang="en-US"/>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30922" y="1378296"/>
            <a:ext cx="4046453" cy="780983"/>
          </a:xfrm>
          <a:prstGeom prst="rect">
            <a:avLst/>
          </a:prstGeom>
        </p:spPr>
      </p:pic>
    </p:spTree>
    <p:extLst>
      <p:ext uri="{BB962C8B-B14F-4D97-AF65-F5344CB8AC3E}">
        <p14:creationId xmlns:p14="http://schemas.microsoft.com/office/powerpoint/2010/main" val="375301264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9_Title Slide">
    <p:bg>
      <p:bgPr>
        <a:solidFill>
          <a:schemeClr val="tx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gradFill flip="none" rotWithShape="1">
            <a:gsLst>
              <a:gs pos="0">
                <a:schemeClr val="tx1"/>
              </a:gs>
              <a:gs pos="100000">
                <a:schemeClr val="tx1">
                  <a:alpha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p:cNvSpPr>
            <a:spLocks noGrp="1"/>
          </p:cNvSpPr>
          <p:nvPr>
            <p:ph type="body" sz="quarter" idx="11" hasCustomPrompt="1"/>
          </p:nvPr>
        </p:nvSpPr>
        <p:spPr>
          <a:xfrm>
            <a:off x="5290736" y="2654885"/>
            <a:ext cx="5496505" cy="1175219"/>
          </a:xfrm>
          <a:prstGeom prst="rect">
            <a:avLst/>
          </a:prstGeom>
        </p:spPr>
        <p:txBody>
          <a:bodyPr/>
          <a:lstStyle>
            <a:lvl1pPr marL="0" indent="0">
              <a:buFontTx/>
              <a:buNone/>
              <a:defRPr sz="4400" b="1" spc="0" baseline="0">
                <a:solidFill>
                  <a:schemeClr val="bg1"/>
                </a:solidFill>
                <a:effectLst/>
                <a:latin typeface="+mj-lt"/>
              </a:defRPr>
            </a:lvl1pPr>
          </a:lstStyle>
          <a:p>
            <a:pPr lvl="0"/>
            <a:r>
              <a:rPr lang="en-US"/>
              <a:t>Presentation Title</a:t>
            </a:r>
            <a:br>
              <a:rPr lang="en-US"/>
            </a:br>
            <a:r>
              <a:rPr lang="en-US"/>
              <a:t>Goes Here!</a:t>
            </a:r>
          </a:p>
        </p:txBody>
      </p:sp>
      <p:sp>
        <p:nvSpPr>
          <p:cNvPr id="12" name="Text Placeholder 10"/>
          <p:cNvSpPr>
            <a:spLocks noGrp="1"/>
          </p:cNvSpPr>
          <p:nvPr>
            <p:ph type="body" sz="quarter" idx="12" hasCustomPrompt="1"/>
          </p:nvPr>
        </p:nvSpPr>
        <p:spPr>
          <a:xfrm>
            <a:off x="5290737" y="4042554"/>
            <a:ext cx="5496504" cy="788859"/>
          </a:xfrm>
          <a:prstGeom prst="rect">
            <a:avLst/>
          </a:prstGeom>
        </p:spPr>
        <p:txBody>
          <a:bodyPr/>
          <a:lstStyle>
            <a:lvl1pPr marL="0" indent="0">
              <a:buFontTx/>
              <a:buNone/>
              <a:defRPr sz="2800" b="1" baseline="0">
                <a:solidFill>
                  <a:schemeClr val="bg1"/>
                </a:solidFill>
                <a:effectLst/>
                <a:latin typeface="+mn-lt"/>
              </a:defRPr>
            </a:lvl1pPr>
          </a:lstStyle>
          <a:p>
            <a:pPr lvl="0"/>
            <a:r>
              <a:rPr lang="en-US"/>
              <a:t>Subtitle of Presentation</a:t>
            </a:r>
            <a:br>
              <a:rPr lang="en-US"/>
            </a:br>
            <a:r>
              <a:rPr lang="en-US"/>
              <a:t>Goes Here!</a:t>
            </a:r>
          </a:p>
        </p:txBody>
      </p:sp>
      <p:sp>
        <p:nvSpPr>
          <p:cNvPr id="13" name="Text Placeholder 10"/>
          <p:cNvSpPr>
            <a:spLocks noGrp="1"/>
          </p:cNvSpPr>
          <p:nvPr>
            <p:ph type="body" sz="quarter" idx="15"/>
          </p:nvPr>
        </p:nvSpPr>
        <p:spPr>
          <a:xfrm>
            <a:off x="5290736" y="5284166"/>
            <a:ext cx="4199518" cy="232850"/>
          </a:xfrm>
          <a:prstGeom prst="rect">
            <a:avLst/>
          </a:prstGeom>
        </p:spPr>
        <p:txBody>
          <a:bodyPr/>
          <a:lstStyle>
            <a:lvl1pPr marL="0" indent="0">
              <a:buFontTx/>
              <a:buNone/>
              <a:defRPr sz="1200" b="0">
                <a:solidFill>
                  <a:schemeClr val="bg1"/>
                </a:solidFill>
                <a:effectLst/>
                <a:latin typeface="+mn-lt"/>
              </a:defRPr>
            </a:lvl1pPr>
          </a:lstStyle>
          <a:p>
            <a:pPr lvl="0"/>
            <a:endParaRPr lang="en-US"/>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30922" y="1378296"/>
            <a:ext cx="4046453" cy="780983"/>
          </a:xfrm>
          <a:prstGeom prst="rect">
            <a:avLst/>
          </a:prstGeom>
        </p:spPr>
      </p:pic>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5668222" cy="6857999"/>
          </a:xfrm>
          <a:prstGeom prst="rect">
            <a:avLst/>
          </a:prstGeom>
        </p:spPr>
      </p:pic>
    </p:spTree>
    <p:extLst>
      <p:ext uri="{BB962C8B-B14F-4D97-AF65-F5344CB8AC3E}">
        <p14:creationId xmlns:p14="http://schemas.microsoft.com/office/powerpoint/2010/main" val="391528125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1_Title Slide">
    <p:bg>
      <p:bgPr>
        <a:solidFill>
          <a:schemeClr val="tx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gradFill flip="none" rotWithShape="1">
            <a:gsLst>
              <a:gs pos="0">
                <a:schemeClr val="tx1"/>
              </a:gs>
              <a:gs pos="100000">
                <a:schemeClr val="tx1">
                  <a:alpha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10"/>
          <p:cNvSpPr>
            <a:spLocks noGrp="1"/>
          </p:cNvSpPr>
          <p:nvPr>
            <p:ph type="body" sz="quarter" idx="15"/>
          </p:nvPr>
        </p:nvSpPr>
        <p:spPr>
          <a:xfrm>
            <a:off x="5290736" y="5284166"/>
            <a:ext cx="5212080" cy="232850"/>
          </a:xfrm>
          <a:prstGeom prst="rect">
            <a:avLst/>
          </a:prstGeom>
        </p:spPr>
        <p:txBody>
          <a:bodyPr/>
          <a:lstStyle>
            <a:lvl1pPr marL="0" indent="0">
              <a:buFontTx/>
              <a:buNone/>
              <a:defRPr sz="1200" b="0">
                <a:solidFill>
                  <a:schemeClr val="bg1"/>
                </a:solidFill>
                <a:effectLst/>
                <a:latin typeface="+mn-lt"/>
              </a:defRPr>
            </a:lvl1pPr>
          </a:lstStyle>
          <a:p>
            <a:pPr lvl="0"/>
            <a:endParaRPr lang="en-US"/>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30922" y="1378296"/>
            <a:ext cx="4046453" cy="780983"/>
          </a:xfrm>
          <a:prstGeom prst="rect">
            <a:avLst/>
          </a:prstGeom>
        </p:spPr>
      </p:pic>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5668222" cy="6857999"/>
          </a:xfrm>
          <a:prstGeom prst="rect">
            <a:avLst/>
          </a:prstGeom>
        </p:spPr>
      </p:pic>
      <p:sp>
        <p:nvSpPr>
          <p:cNvPr id="9" name="Text Placeholder 7"/>
          <p:cNvSpPr>
            <a:spLocks noGrp="1"/>
          </p:cNvSpPr>
          <p:nvPr>
            <p:ph type="body" sz="quarter" idx="16"/>
          </p:nvPr>
        </p:nvSpPr>
        <p:spPr>
          <a:xfrm>
            <a:off x="5697490" y="3898807"/>
            <a:ext cx="4032860" cy="256316"/>
          </a:xfrm>
          <a:prstGeom prst="rect">
            <a:avLst/>
          </a:prstGeom>
        </p:spPr>
        <p:txBody>
          <a:bodyPr/>
          <a:lstStyle>
            <a:lvl1pPr marL="0" indent="0" algn="l">
              <a:buFontTx/>
              <a:buNone/>
              <a:defRPr sz="1400" b="0">
                <a:solidFill>
                  <a:schemeClr val="bg1"/>
                </a:solidFill>
                <a:effectLst/>
                <a:latin typeface="+mn-lt"/>
              </a:defRPr>
            </a:lvl1pPr>
          </a:lstStyle>
          <a:p>
            <a:pPr lvl="0"/>
            <a:endParaRPr lang="en-US"/>
          </a:p>
        </p:txBody>
      </p:sp>
      <p:sp>
        <p:nvSpPr>
          <p:cNvPr id="10" name="Text Placeholder 7"/>
          <p:cNvSpPr>
            <a:spLocks noGrp="1"/>
          </p:cNvSpPr>
          <p:nvPr>
            <p:ph type="body" sz="quarter" idx="17"/>
          </p:nvPr>
        </p:nvSpPr>
        <p:spPr>
          <a:xfrm>
            <a:off x="5697490" y="4248217"/>
            <a:ext cx="4032860" cy="256316"/>
          </a:xfrm>
          <a:prstGeom prst="rect">
            <a:avLst/>
          </a:prstGeom>
        </p:spPr>
        <p:txBody>
          <a:bodyPr/>
          <a:lstStyle>
            <a:lvl1pPr marL="0" indent="0" algn="l">
              <a:buFontTx/>
              <a:buNone/>
              <a:defRPr sz="1400" b="0">
                <a:solidFill>
                  <a:schemeClr val="bg1"/>
                </a:solidFill>
                <a:effectLst/>
                <a:latin typeface="+mn-lt"/>
              </a:defRPr>
            </a:lvl1pPr>
          </a:lstStyle>
          <a:p>
            <a:pPr lvl="0"/>
            <a:endParaRPr lang="en-US"/>
          </a:p>
        </p:txBody>
      </p:sp>
      <p:sp>
        <p:nvSpPr>
          <p:cNvPr id="15" name="Text Placeholder 7"/>
          <p:cNvSpPr>
            <a:spLocks noGrp="1"/>
          </p:cNvSpPr>
          <p:nvPr>
            <p:ph type="body" sz="quarter" idx="19"/>
          </p:nvPr>
        </p:nvSpPr>
        <p:spPr>
          <a:xfrm>
            <a:off x="5290736" y="3204427"/>
            <a:ext cx="4495731" cy="346027"/>
          </a:xfrm>
          <a:prstGeom prst="rect">
            <a:avLst/>
          </a:prstGeom>
        </p:spPr>
        <p:txBody>
          <a:bodyPr/>
          <a:lstStyle>
            <a:lvl1pPr marL="0" indent="0" algn="l">
              <a:buFontTx/>
              <a:buNone/>
              <a:defRPr sz="2400" b="0">
                <a:solidFill>
                  <a:schemeClr val="bg1"/>
                </a:solidFill>
                <a:effectLst>
                  <a:outerShdw blurRad="38100" dist="38100" dir="2700000" algn="tl">
                    <a:srgbClr val="000000">
                      <a:alpha val="43137"/>
                    </a:srgbClr>
                  </a:outerShdw>
                </a:effectLst>
                <a:latin typeface="+mj-lt"/>
              </a:defRPr>
            </a:lvl1pPr>
          </a:lstStyle>
          <a:p>
            <a:pPr lvl="0"/>
            <a:endParaRPr lang="en-US"/>
          </a:p>
        </p:txBody>
      </p:sp>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393769" y="3902847"/>
            <a:ext cx="209229" cy="277703"/>
          </a:xfrm>
          <a:prstGeom prst="rect">
            <a:avLst/>
          </a:prstGeom>
          <a:effectLst>
            <a:outerShdw blurRad="50800" dist="38100" dir="2700000" algn="tl" rotWithShape="0">
              <a:prstClr val="black">
                <a:alpha val="40000"/>
              </a:prstClr>
            </a:outerShdw>
          </a:effectLst>
        </p:spPr>
      </p:pic>
      <p:pic>
        <p:nvPicPr>
          <p:cNvPr id="17" name="Picture 1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393769" y="4273275"/>
            <a:ext cx="228098" cy="233418"/>
          </a:xfrm>
          <a:prstGeom prst="rect">
            <a:avLst/>
          </a:prstGeom>
          <a:effectLst>
            <a:outerShdw blurRad="50800" dist="38100" dir="2700000" algn="tl" rotWithShape="0">
              <a:prstClr val="black">
                <a:alpha val="40000"/>
              </a:prstClr>
            </a:outerShdw>
          </a:effectLst>
        </p:spPr>
      </p:pic>
      <p:pic>
        <p:nvPicPr>
          <p:cNvPr id="18" name="Picture 1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393769" y="4600709"/>
            <a:ext cx="239044" cy="239044"/>
          </a:xfrm>
          <a:prstGeom prst="rect">
            <a:avLst/>
          </a:prstGeom>
          <a:effectLst>
            <a:outerShdw blurRad="50800" dist="38100" dir="2700000" algn="tl" rotWithShape="0">
              <a:prstClr val="black">
                <a:alpha val="40000"/>
              </a:prstClr>
            </a:outerShdw>
          </a:effectLst>
        </p:spPr>
      </p:pic>
      <p:sp>
        <p:nvSpPr>
          <p:cNvPr id="19" name="Text Placeholder 7"/>
          <p:cNvSpPr>
            <a:spLocks noGrp="1"/>
          </p:cNvSpPr>
          <p:nvPr>
            <p:ph type="body" sz="quarter" idx="18"/>
          </p:nvPr>
        </p:nvSpPr>
        <p:spPr>
          <a:xfrm>
            <a:off x="5697490" y="4597627"/>
            <a:ext cx="4032860" cy="256316"/>
          </a:xfrm>
          <a:prstGeom prst="rect">
            <a:avLst/>
          </a:prstGeom>
        </p:spPr>
        <p:txBody>
          <a:bodyPr/>
          <a:lstStyle>
            <a:lvl1pPr marL="0" indent="0" algn="l">
              <a:buFontTx/>
              <a:buNone/>
              <a:defRPr sz="1400" b="0">
                <a:solidFill>
                  <a:schemeClr val="bg1"/>
                </a:solidFill>
                <a:effectLst/>
                <a:latin typeface="+mn-lt"/>
              </a:defRPr>
            </a:lvl1pPr>
          </a:lstStyle>
          <a:p>
            <a:pPr lvl="0"/>
            <a:endParaRPr lang="en-US"/>
          </a:p>
        </p:txBody>
      </p:sp>
    </p:spTree>
    <p:extLst>
      <p:ext uri="{BB962C8B-B14F-4D97-AF65-F5344CB8AC3E}">
        <p14:creationId xmlns:p14="http://schemas.microsoft.com/office/powerpoint/2010/main" val="159595139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3_Title Slide">
    <p:bg>
      <p:bgPr>
        <a:solidFill>
          <a:schemeClr val="tx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p:cNvSpPr>
            <a:spLocks noGrp="1"/>
          </p:cNvSpPr>
          <p:nvPr>
            <p:ph type="body" sz="quarter" idx="11" hasCustomPrompt="1"/>
          </p:nvPr>
        </p:nvSpPr>
        <p:spPr>
          <a:xfrm>
            <a:off x="5290736" y="2654885"/>
            <a:ext cx="5496505" cy="1175219"/>
          </a:xfrm>
          <a:prstGeom prst="rect">
            <a:avLst/>
          </a:prstGeom>
        </p:spPr>
        <p:txBody>
          <a:bodyPr/>
          <a:lstStyle>
            <a:lvl1pPr marL="0" indent="0">
              <a:buFontTx/>
              <a:buNone/>
              <a:defRPr sz="4400" b="1" spc="0" baseline="0">
                <a:solidFill>
                  <a:schemeClr val="bg1"/>
                </a:solidFill>
                <a:effectLst/>
                <a:latin typeface="+mj-lt"/>
              </a:defRPr>
            </a:lvl1pPr>
          </a:lstStyle>
          <a:p>
            <a:pPr lvl="0"/>
            <a:r>
              <a:rPr lang="en-US"/>
              <a:t>Presentation Title</a:t>
            </a:r>
            <a:br>
              <a:rPr lang="en-US"/>
            </a:br>
            <a:r>
              <a:rPr lang="en-US"/>
              <a:t>Goes Here!</a:t>
            </a:r>
          </a:p>
        </p:txBody>
      </p:sp>
      <p:sp>
        <p:nvSpPr>
          <p:cNvPr id="12" name="Text Placeholder 10"/>
          <p:cNvSpPr>
            <a:spLocks noGrp="1"/>
          </p:cNvSpPr>
          <p:nvPr>
            <p:ph type="body" sz="quarter" idx="12" hasCustomPrompt="1"/>
          </p:nvPr>
        </p:nvSpPr>
        <p:spPr>
          <a:xfrm>
            <a:off x="5290737" y="4042554"/>
            <a:ext cx="5496504" cy="788859"/>
          </a:xfrm>
          <a:prstGeom prst="rect">
            <a:avLst/>
          </a:prstGeom>
        </p:spPr>
        <p:txBody>
          <a:bodyPr/>
          <a:lstStyle>
            <a:lvl1pPr marL="0" indent="0">
              <a:buFontTx/>
              <a:buNone/>
              <a:defRPr sz="2800" b="1" baseline="0">
                <a:solidFill>
                  <a:schemeClr val="bg1"/>
                </a:solidFill>
                <a:effectLst/>
                <a:latin typeface="+mn-lt"/>
              </a:defRPr>
            </a:lvl1pPr>
          </a:lstStyle>
          <a:p>
            <a:pPr lvl="0"/>
            <a:r>
              <a:rPr lang="en-US"/>
              <a:t>Subtitle of Presentation</a:t>
            </a:r>
            <a:br>
              <a:rPr lang="en-US"/>
            </a:br>
            <a:r>
              <a:rPr lang="en-US"/>
              <a:t>Goes Here!</a:t>
            </a:r>
          </a:p>
        </p:txBody>
      </p:sp>
      <p:sp>
        <p:nvSpPr>
          <p:cNvPr id="13" name="Text Placeholder 10"/>
          <p:cNvSpPr>
            <a:spLocks noGrp="1"/>
          </p:cNvSpPr>
          <p:nvPr>
            <p:ph type="body" sz="quarter" idx="15"/>
          </p:nvPr>
        </p:nvSpPr>
        <p:spPr>
          <a:xfrm>
            <a:off x="5290736" y="5284166"/>
            <a:ext cx="4199518" cy="232850"/>
          </a:xfrm>
          <a:prstGeom prst="rect">
            <a:avLst/>
          </a:prstGeom>
        </p:spPr>
        <p:txBody>
          <a:bodyPr/>
          <a:lstStyle>
            <a:lvl1pPr marL="0" indent="0">
              <a:buFontTx/>
              <a:buNone/>
              <a:defRPr sz="1200" b="0">
                <a:solidFill>
                  <a:schemeClr val="bg1"/>
                </a:solidFill>
                <a:effectLst/>
                <a:latin typeface="+mn-lt"/>
              </a:defRPr>
            </a:lvl1pPr>
          </a:lstStyle>
          <a:p>
            <a:pPr lvl="0"/>
            <a:endParaRPr lang="en-US"/>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30922" y="1378296"/>
            <a:ext cx="4046453" cy="780983"/>
          </a:xfrm>
          <a:prstGeom prst="rect">
            <a:avLst/>
          </a:prstGeom>
        </p:spPr>
      </p:pic>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5668222" cy="6858000"/>
          </a:xfrm>
          <a:prstGeom prst="rect">
            <a:avLst/>
          </a:prstGeom>
        </p:spPr>
      </p:pic>
    </p:spTree>
    <p:extLst>
      <p:ext uri="{BB962C8B-B14F-4D97-AF65-F5344CB8AC3E}">
        <p14:creationId xmlns:p14="http://schemas.microsoft.com/office/powerpoint/2010/main" val="402740131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ext Placeholder 10"/>
          <p:cNvSpPr>
            <a:spLocks noGrp="1"/>
          </p:cNvSpPr>
          <p:nvPr>
            <p:ph type="body" sz="quarter" idx="11" hasCustomPrompt="1"/>
          </p:nvPr>
        </p:nvSpPr>
        <p:spPr>
          <a:xfrm>
            <a:off x="725510" y="525731"/>
            <a:ext cx="10740980" cy="500438"/>
          </a:xfrm>
          <a:prstGeom prst="rect">
            <a:avLst/>
          </a:prstGeom>
        </p:spPr>
        <p:txBody>
          <a:bodyPr/>
          <a:lstStyle>
            <a:lvl1pPr marL="0" indent="0" algn="ctr">
              <a:buFontTx/>
              <a:buNone/>
              <a:defRPr sz="3600" b="1" spc="0" baseline="0">
                <a:solidFill>
                  <a:schemeClr val="accent3"/>
                </a:solidFill>
                <a:effectLst/>
                <a:latin typeface="+mj-lt"/>
              </a:defRPr>
            </a:lvl1pPr>
          </a:lstStyle>
          <a:p>
            <a:pPr lvl="0"/>
            <a:r>
              <a:rPr lang="en-US"/>
              <a:t>Slide Title Goes Here!</a:t>
            </a:r>
          </a:p>
        </p:txBody>
      </p:sp>
      <p:cxnSp>
        <p:nvCxnSpPr>
          <p:cNvPr id="3" name="Straight Connector 2"/>
          <p:cNvCxnSpPr/>
          <p:nvPr userDrawn="1"/>
        </p:nvCxnSpPr>
        <p:spPr>
          <a:xfrm>
            <a:off x="725510" y="1116322"/>
            <a:ext cx="1071736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28089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2" name="Text Placeholder 10"/>
          <p:cNvSpPr>
            <a:spLocks noGrp="1"/>
          </p:cNvSpPr>
          <p:nvPr>
            <p:ph type="body" sz="quarter" idx="11" hasCustomPrompt="1"/>
          </p:nvPr>
        </p:nvSpPr>
        <p:spPr>
          <a:xfrm>
            <a:off x="725510" y="525731"/>
            <a:ext cx="10740980" cy="500438"/>
          </a:xfrm>
          <a:prstGeom prst="rect">
            <a:avLst/>
          </a:prstGeom>
        </p:spPr>
        <p:txBody>
          <a:bodyPr/>
          <a:lstStyle>
            <a:lvl1pPr marL="0" indent="0" algn="ctr">
              <a:buFontTx/>
              <a:buNone/>
              <a:defRPr sz="3600" b="1" spc="0" baseline="0">
                <a:solidFill>
                  <a:schemeClr val="accent3"/>
                </a:solidFill>
                <a:effectLst/>
                <a:latin typeface="+mj-lt"/>
              </a:defRPr>
            </a:lvl1pPr>
          </a:lstStyle>
          <a:p>
            <a:pPr lvl="0"/>
            <a:r>
              <a:rPr lang="en-US"/>
              <a:t>Slide Title Goes Here!</a:t>
            </a:r>
          </a:p>
        </p:txBody>
      </p:sp>
      <p:cxnSp>
        <p:nvCxnSpPr>
          <p:cNvPr id="3" name="Straight Connector 2"/>
          <p:cNvCxnSpPr/>
          <p:nvPr userDrawn="1"/>
        </p:nvCxnSpPr>
        <p:spPr>
          <a:xfrm>
            <a:off x="725510" y="1116322"/>
            <a:ext cx="1071736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 name="Text Placeholder 21"/>
          <p:cNvSpPr>
            <a:spLocks noGrp="1"/>
          </p:cNvSpPr>
          <p:nvPr>
            <p:ph type="body" sz="quarter" idx="12"/>
          </p:nvPr>
        </p:nvSpPr>
        <p:spPr>
          <a:xfrm>
            <a:off x="2233077" y="2112131"/>
            <a:ext cx="3641835" cy="347564"/>
          </a:xfrm>
          <a:prstGeom prst="rect">
            <a:avLst/>
          </a:prstGeom>
        </p:spPr>
        <p:txBody>
          <a:bodyPr/>
          <a:lstStyle>
            <a:lvl1pPr marL="0" indent="0" algn="l">
              <a:buFontTx/>
              <a:buNone/>
              <a:defRPr sz="2400" b="1">
                <a:solidFill>
                  <a:schemeClr val="accent1"/>
                </a:solidFill>
                <a:effectLst/>
                <a:latin typeface="+mn-lt"/>
                <a:ea typeface="Adobe Fan Heiti Std B" panose="020B0700000000000000" pitchFamily="34" charset="-128"/>
              </a:defRPr>
            </a:lvl1pPr>
          </a:lstStyle>
          <a:p>
            <a:pPr lvl="0"/>
            <a:endParaRPr lang="en-US" dirty="0"/>
          </a:p>
        </p:txBody>
      </p:sp>
      <p:sp>
        <p:nvSpPr>
          <p:cNvPr id="5" name="Text Placeholder 21"/>
          <p:cNvSpPr>
            <a:spLocks noGrp="1"/>
          </p:cNvSpPr>
          <p:nvPr>
            <p:ph type="body" sz="quarter" idx="13"/>
          </p:nvPr>
        </p:nvSpPr>
        <p:spPr>
          <a:xfrm>
            <a:off x="2233077" y="2459695"/>
            <a:ext cx="3641835" cy="438047"/>
          </a:xfrm>
          <a:prstGeom prst="rect">
            <a:avLst/>
          </a:prstGeom>
        </p:spPr>
        <p:txBody>
          <a:bodyPr/>
          <a:lstStyle>
            <a:lvl1pPr marL="0" indent="0" algn="l">
              <a:buFontTx/>
              <a:buNone/>
              <a:defRPr sz="1300" b="0" baseline="0">
                <a:solidFill>
                  <a:schemeClr val="tx1">
                    <a:lumMod val="75000"/>
                    <a:lumOff val="25000"/>
                  </a:schemeClr>
                </a:solidFill>
                <a:effectLst/>
                <a:latin typeface="+mn-lt"/>
                <a:ea typeface="Adobe Fan Heiti Std B" panose="020B0700000000000000" pitchFamily="34" charset="-128"/>
              </a:defRPr>
            </a:lvl1pPr>
          </a:lstStyle>
          <a:p>
            <a:pPr lvl="0"/>
            <a:endParaRPr lang="en-US" dirty="0"/>
          </a:p>
        </p:txBody>
      </p:sp>
      <p:sp>
        <p:nvSpPr>
          <p:cNvPr id="6" name="Text Placeholder 21"/>
          <p:cNvSpPr>
            <a:spLocks noGrp="1"/>
          </p:cNvSpPr>
          <p:nvPr>
            <p:ph type="body" sz="quarter" idx="22" hasCustomPrompt="1"/>
          </p:nvPr>
        </p:nvSpPr>
        <p:spPr>
          <a:xfrm>
            <a:off x="1496097" y="2137888"/>
            <a:ext cx="569552" cy="785611"/>
          </a:xfrm>
          <a:prstGeom prst="rect">
            <a:avLst/>
          </a:prstGeom>
        </p:spPr>
        <p:txBody>
          <a:bodyPr anchor="ctr" anchorCtr="0"/>
          <a:lstStyle>
            <a:lvl1pPr marL="0" indent="0" algn="ctr">
              <a:buFontTx/>
              <a:buNone/>
              <a:defRPr sz="3600" b="1">
                <a:solidFill>
                  <a:schemeClr val="accent1"/>
                </a:solidFill>
                <a:effectLst/>
                <a:latin typeface="+mn-lt"/>
                <a:ea typeface="Adobe Fan Heiti Std B" panose="020B0700000000000000" pitchFamily="34" charset="-128"/>
              </a:defRPr>
            </a:lvl1pPr>
          </a:lstStyle>
          <a:p>
            <a:pPr lvl="0"/>
            <a:r>
              <a:rPr lang="en-US"/>
              <a:t>#</a:t>
            </a:r>
            <a:endParaRPr lang="en-US" dirty="0"/>
          </a:p>
        </p:txBody>
      </p:sp>
      <p:cxnSp>
        <p:nvCxnSpPr>
          <p:cNvPr id="7" name="Straight Connector 6"/>
          <p:cNvCxnSpPr/>
          <p:nvPr userDrawn="1"/>
        </p:nvCxnSpPr>
        <p:spPr>
          <a:xfrm>
            <a:off x="2104287" y="2137889"/>
            <a:ext cx="0" cy="73152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Text Placeholder 21"/>
          <p:cNvSpPr>
            <a:spLocks noGrp="1"/>
          </p:cNvSpPr>
          <p:nvPr>
            <p:ph type="body" sz="quarter" idx="23"/>
          </p:nvPr>
        </p:nvSpPr>
        <p:spPr>
          <a:xfrm>
            <a:off x="2233077" y="3313177"/>
            <a:ext cx="3641835" cy="347564"/>
          </a:xfrm>
          <a:prstGeom prst="rect">
            <a:avLst/>
          </a:prstGeom>
        </p:spPr>
        <p:txBody>
          <a:bodyPr/>
          <a:lstStyle>
            <a:lvl1pPr marL="0" indent="0" algn="l">
              <a:buFontTx/>
              <a:buNone/>
              <a:defRPr sz="2400" b="1">
                <a:solidFill>
                  <a:schemeClr val="accent3"/>
                </a:solidFill>
                <a:effectLst/>
                <a:latin typeface="+mn-lt"/>
                <a:ea typeface="Adobe Fan Heiti Std B" panose="020B0700000000000000" pitchFamily="34" charset="-128"/>
              </a:defRPr>
            </a:lvl1pPr>
          </a:lstStyle>
          <a:p>
            <a:pPr lvl="0"/>
            <a:endParaRPr lang="en-US" dirty="0"/>
          </a:p>
        </p:txBody>
      </p:sp>
      <p:sp>
        <p:nvSpPr>
          <p:cNvPr id="9" name="Text Placeholder 21"/>
          <p:cNvSpPr>
            <a:spLocks noGrp="1"/>
          </p:cNvSpPr>
          <p:nvPr>
            <p:ph type="body" sz="quarter" idx="24"/>
          </p:nvPr>
        </p:nvSpPr>
        <p:spPr>
          <a:xfrm>
            <a:off x="2233077" y="3660741"/>
            <a:ext cx="3641835" cy="438047"/>
          </a:xfrm>
          <a:prstGeom prst="rect">
            <a:avLst/>
          </a:prstGeom>
        </p:spPr>
        <p:txBody>
          <a:bodyPr/>
          <a:lstStyle>
            <a:lvl1pPr marL="0" indent="0" algn="l">
              <a:buFontTx/>
              <a:buNone/>
              <a:defRPr sz="1300" b="0" baseline="0">
                <a:solidFill>
                  <a:schemeClr val="tx1">
                    <a:lumMod val="75000"/>
                    <a:lumOff val="25000"/>
                  </a:schemeClr>
                </a:solidFill>
                <a:effectLst/>
                <a:latin typeface="+mn-lt"/>
                <a:ea typeface="Adobe Fan Heiti Std B" panose="020B0700000000000000" pitchFamily="34" charset="-128"/>
              </a:defRPr>
            </a:lvl1pPr>
          </a:lstStyle>
          <a:p>
            <a:pPr lvl="0"/>
            <a:endParaRPr lang="en-US" dirty="0"/>
          </a:p>
        </p:txBody>
      </p:sp>
      <p:sp>
        <p:nvSpPr>
          <p:cNvPr id="10" name="Text Placeholder 21"/>
          <p:cNvSpPr>
            <a:spLocks noGrp="1"/>
          </p:cNvSpPr>
          <p:nvPr>
            <p:ph type="body" sz="quarter" idx="25" hasCustomPrompt="1"/>
          </p:nvPr>
        </p:nvSpPr>
        <p:spPr>
          <a:xfrm>
            <a:off x="1496097" y="3338934"/>
            <a:ext cx="569552" cy="785611"/>
          </a:xfrm>
          <a:prstGeom prst="rect">
            <a:avLst/>
          </a:prstGeom>
        </p:spPr>
        <p:txBody>
          <a:bodyPr anchor="ctr" anchorCtr="0"/>
          <a:lstStyle>
            <a:lvl1pPr marL="0" indent="0" algn="ctr">
              <a:buFontTx/>
              <a:buNone/>
              <a:defRPr sz="3600" b="1">
                <a:solidFill>
                  <a:schemeClr val="accent3"/>
                </a:solidFill>
                <a:effectLst/>
                <a:latin typeface="+mn-lt"/>
                <a:ea typeface="Adobe Fan Heiti Std B" panose="020B0700000000000000" pitchFamily="34" charset="-128"/>
              </a:defRPr>
            </a:lvl1pPr>
          </a:lstStyle>
          <a:p>
            <a:pPr lvl="0"/>
            <a:r>
              <a:rPr lang="en-US"/>
              <a:t>#</a:t>
            </a:r>
            <a:endParaRPr lang="en-US" dirty="0"/>
          </a:p>
        </p:txBody>
      </p:sp>
      <p:cxnSp>
        <p:nvCxnSpPr>
          <p:cNvPr id="11" name="Straight Connector 10"/>
          <p:cNvCxnSpPr/>
          <p:nvPr userDrawn="1"/>
        </p:nvCxnSpPr>
        <p:spPr>
          <a:xfrm>
            <a:off x="2104287" y="3338935"/>
            <a:ext cx="0" cy="73152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Text Placeholder 21"/>
          <p:cNvSpPr>
            <a:spLocks noGrp="1"/>
          </p:cNvSpPr>
          <p:nvPr>
            <p:ph type="body" sz="quarter" idx="26"/>
          </p:nvPr>
        </p:nvSpPr>
        <p:spPr>
          <a:xfrm>
            <a:off x="2233077" y="4514223"/>
            <a:ext cx="3641835" cy="347564"/>
          </a:xfrm>
          <a:prstGeom prst="rect">
            <a:avLst/>
          </a:prstGeom>
        </p:spPr>
        <p:txBody>
          <a:bodyPr/>
          <a:lstStyle>
            <a:lvl1pPr marL="0" indent="0" algn="l">
              <a:buFontTx/>
              <a:buNone/>
              <a:defRPr sz="2400" b="1">
                <a:solidFill>
                  <a:schemeClr val="accent2"/>
                </a:solidFill>
                <a:effectLst/>
                <a:latin typeface="+mn-lt"/>
                <a:ea typeface="Adobe Fan Heiti Std B" panose="020B0700000000000000" pitchFamily="34" charset="-128"/>
              </a:defRPr>
            </a:lvl1pPr>
          </a:lstStyle>
          <a:p>
            <a:pPr lvl="0"/>
            <a:endParaRPr lang="en-US" dirty="0"/>
          </a:p>
        </p:txBody>
      </p:sp>
      <p:sp>
        <p:nvSpPr>
          <p:cNvPr id="13" name="Text Placeholder 21"/>
          <p:cNvSpPr>
            <a:spLocks noGrp="1"/>
          </p:cNvSpPr>
          <p:nvPr>
            <p:ph type="body" sz="quarter" idx="27"/>
          </p:nvPr>
        </p:nvSpPr>
        <p:spPr>
          <a:xfrm>
            <a:off x="2233077" y="4861787"/>
            <a:ext cx="3641835" cy="438047"/>
          </a:xfrm>
          <a:prstGeom prst="rect">
            <a:avLst/>
          </a:prstGeom>
        </p:spPr>
        <p:txBody>
          <a:bodyPr/>
          <a:lstStyle>
            <a:lvl1pPr marL="0" indent="0" algn="l">
              <a:buFontTx/>
              <a:buNone/>
              <a:defRPr sz="1300" b="0" baseline="0">
                <a:solidFill>
                  <a:schemeClr val="tx1">
                    <a:lumMod val="75000"/>
                    <a:lumOff val="25000"/>
                  </a:schemeClr>
                </a:solidFill>
                <a:effectLst/>
                <a:latin typeface="+mn-lt"/>
                <a:ea typeface="Adobe Fan Heiti Std B" panose="020B0700000000000000" pitchFamily="34" charset="-128"/>
              </a:defRPr>
            </a:lvl1pPr>
          </a:lstStyle>
          <a:p>
            <a:pPr lvl="0"/>
            <a:endParaRPr lang="en-US" dirty="0"/>
          </a:p>
        </p:txBody>
      </p:sp>
      <p:sp>
        <p:nvSpPr>
          <p:cNvPr id="14" name="Text Placeholder 21"/>
          <p:cNvSpPr>
            <a:spLocks noGrp="1"/>
          </p:cNvSpPr>
          <p:nvPr>
            <p:ph type="body" sz="quarter" idx="28" hasCustomPrompt="1"/>
          </p:nvPr>
        </p:nvSpPr>
        <p:spPr>
          <a:xfrm>
            <a:off x="1496097" y="4539980"/>
            <a:ext cx="569552" cy="785611"/>
          </a:xfrm>
          <a:prstGeom prst="rect">
            <a:avLst/>
          </a:prstGeom>
        </p:spPr>
        <p:txBody>
          <a:bodyPr anchor="ctr" anchorCtr="0"/>
          <a:lstStyle>
            <a:lvl1pPr marL="0" indent="0" algn="ctr">
              <a:buFontTx/>
              <a:buNone/>
              <a:defRPr sz="3600" b="1">
                <a:solidFill>
                  <a:schemeClr val="accent2"/>
                </a:solidFill>
                <a:effectLst/>
                <a:latin typeface="+mn-lt"/>
                <a:ea typeface="Adobe Fan Heiti Std B" panose="020B0700000000000000" pitchFamily="34" charset="-128"/>
              </a:defRPr>
            </a:lvl1pPr>
          </a:lstStyle>
          <a:p>
            <a:pPr lvl="0"/>
            <a:r>
              <a:rPr lang="en-US"/>
              <a:t>#</a:t>
            </a:r>
            <a:endParaRPr lang="en-US" dirty="0"/>
          </a:p>
        </p:txBody>
      </p:sp>
      <p:cxnSp>
        <p:nvCxnSpPr>
          <p:cNvPr id="15" name="Straight Connector 14"/>
          <p:cNvCxnSpPr/>
          <p:nvPr userDrawn="1"/>
        </p:nvCxnSpPr>
        <p:spPr>
          <a:xfrm>
            <a:off x="2104287" y="4539981"/>
            <a:ext cx="0" cy="73152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Text Placeholder 21"/>
          <p:cNvSpPr>
            <a:spLocks noGrp="1"/>
          </p:cNvSpPr>
          <p:nvPr>
            <p:ph type="body" sz="quarter" idx="29"/>
          </p:nvPr>
        </p:nvSpPr>
        <p:spPr>
          <a:xfrm>
            <a:off x="7047625" y="2112131"/>
            <a:ext cx="3641835" cy="347564"/>
          </a:xfrm>
          <a:prstGeom prst="rect">
            <a:avLst/>
          </a:prstGeom>
        </p:spPr>
        <p:txBody>
          <a:bodyPr/>
          <a:lstStyle>
            <a:lvl1pPr marL="0" indent="0" algn="l">
              <a:buFontTx/>
              <a:buNone/>
              <a:defRPr sz="2400" b="1">
                <a:solidFill>
                  <a:schemeClr val="accent2"/>
                </a:solidFill>
                <a:effectLst/>
                <a:latin typeface="+mn-lt"/>
                <a:ea typeface="Adobe Fan Heiti Std B" panose="020B0700000000000000" pitchFamily="34" charset="-128"/>
              </a:defRPr>
            </a:lvl1pPr>
          </a:lstStyle>
          <a:p>
            <a:pPr lvl="0"/>
            <a:endParaRPr lang="en-US" dirty="0"/>
          </a:p>
        </p:txBody>
      </p:sp>
      <p:sp>
        <p:nvSpPr>
          <p:cNvPr id="17" name="Text Placeholder 21"/>
          <p:cNvSpPr>
            <a:spLocks noGrp="1"/>
          </p:cNvSpPr>
          <p:nvPr>
            <p:ph type="body" sz="quarter" idx="30"/>
          </p:nvPr>
        </p:nvSpPr>
        <p:spPr>
          <a:xfrm>
            <a:off x="7047625" y="2459695"/>
            <a:ext cx="3641835" cy="438047"/>
          </a:xfrm>
          <a:prstGeom prst="rect">
            <a:avLst/>
          </a:prstGeom>
        </p:spPr>
        <p:txBody>
          <a:bodyPr/>
          <a:lstStyle>
            <a:lvl1pPr marL="0" indent="0" algn="l">
              <a:buFontTx/>
              <a:buNone/>
              <a:defRPr sz="1300" b="0" baseline="0">
                <a:solidFill>
                  <a:schemeClr val="tx1">
                    <a:lumMod val="75000"/>
                    <a:lumOff val="25000"/>
                  </a:schemeClr>
                </a:solidFill>
                <a:effectLst/>
                <a:latin typeface="+mn-lt"/>
                <a:ea typeface="Adobe Fan Heiti Std B" panose="020B0700000000000000" pitchFamily="34" charset="-128"/>
              </a:defRPr>
            </a:lvl1pPr>
          </a:lstStyle>
          <a:p>
            <a:pPr lvl="0"/>
            <a:endParaRPr lang="en-US" dirty="0"/>
          </a:p>
        </p:txBody>
      </p:sp>
      <p:sp>
        <p:nvSpPr>
          <p:cNvPr id="18" name="Text Placeholder 21"/>
          <p:cNvSpPr>
            <a:spLocks noGrp="1"/>
          </p:cNvSpPr>
          <p:nvPr>
            <p:ph type="body" sz="quarter" idx="31" hasCustomPrompt="1"/>
          </p:nvPr>
        </p:nvSpPr>
        <p:spPr>
          <a:xfrm>
            <a:off x="6310645" y="2137888"/>
            <a:ext cx="569552" cy="785611"/>
          </a:xfrm>
          <a:prstGeom prst="rect">
            <a:avLst/>
          </a:prstGeom>
        </p:spPr>
        <p:txBody>
          <a:bodyPr anchor="ctr" anchorCtr="0"/>
          <a:lstStyle>
            <a:lvl1pPr marL="0" indent="0" algn="ctr">
              <a:buFontTx/>
              <a:buNone/>
              <a:defRPr sz="3600" b="1">
                <a:solidFill>
                  <a:schemeClr val="accent2"/>
                </a:solidFill>
                <a:effectLst/>
                <a:latin typeface="+mn-lt"/>
                <a:ea typeface="Adobe Fan Heiti Std B" panose="020B0700000000000000" pitchFamily="34" charset="-128"/>
              </a:defRPr>
            </a:lvl1pPr>
          </a:lstStyle>
          <a:p>
            <a:pPr lvl="0"/>
            <a:r>
              <a:rPr lang="en-US"/>
              <a:t>#</a:t>
            </a:r>
            <a:endParaRPr lang="en-US" dirty="0"/>
          </a:p>
        </p:txBody>
      </p:sp>
      <p:cxnSp>
        <p:nvCxnSpPr>
          <p:cNvPr id="19" name="Straight Connector 18"/>
          <p:cNvCxnSpPr/>
          <p:nvPr userDrawn="1"/>
        </p:nvCxnSpPr>
        <p:spPr>
          <a:xfrm>
            <a:off x="6918835" y="2137889"/>
            <a:ext cx="0" cy="73152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0" name="Text Placeholder 21"/>
          <p:cNvSpPr>
            <a:spLocks noGrp="1"/>
          </p:cNvSpPr>
          <p:nvPr>
            <p:ph type="body" sz="quarter" idx="32"/>
          </p:nvPr>
        </p:nvSpPr>
        <p:spPr>
          <a:xfrm>
            <a:off x="7047625" y="3313177"/>
            <a:ext cx="3641835" cy="347564"/>
          </a:xfrm>
          <a:prstGeom prst="rect">
            <a:avLst/>
          </a:prstGeom>
        </p:spPr>
        <p:txBody>
          <a:bodyPr/>
          <a:lstStyle>
            <a:lvl1pPr marL="0" indent="0" algn="l">
              <a:buFontTx/>
              <a:buNone/>
              <a:defRPr sz="2400" b="1">
                <a:solidFill>
                  <a:schemeClr val="accent1"/>
                </a:solidFill>
                <a:effectLst/>
                <a:latin typeface="+mn-lt"/>
                <a:ea typeface="Adobe Fan Heiti Std B" panose="020B0700000000000000" pitchFamily="34" charset="-128"/>
              </a:defRPr>
            </a:lvl1pPr>
          </a:lstStyle>
          <a:p>
            <a:pPr lvl="0"/>
            <a:endParaRPr lang="en-US" dirty="0"/>
          </a:p>
        </p:txBody>
      </p:sp>
      <p:sp>
        <p:nvSpPr>
          <p:cNvPr id="21" name="Text Placeholder 21"/>
          <p:cNvSpPr>
            <a:spLocks noGrp="1"/>
          </p:cNvSpPr>
          <p:nvPr>
            <p:ph type="body" sz="quarter" idx="33"/>
          </p:nvPr>
        </p:nvSpPr>
        <p:spPr>
          <a:xfrm>
            <a:off x="7047625" y="3660741"/>
            <a:ext cx="3641835" cy="438047"/>
          </a:xfrm>
          <a:prstGeom prst="rect">
            <a:avLst/>
          </a:prstGeom>
        </p:spPr>
        <p:txBody>
          <a:bodyPr/>
          <a:lstStyle>
            <a:lvl1pPr marL="0" indent="0" algn="l">
              <a:buFontTx/>
              <a:buNone/>
              <a:defRPr sz="1300" b="0" baseline="0">
                <a:solidFill>
                  <a:schemeClr val="tx1">
                    <a:lumMod val="75000"/>
                    <a:lumOff val="25000"/>
                  </a:schemeClr>
                </a:solidFill>
                <a:effectLst/>
                <a:latin typeface="+mn-lt"/>
                <a:ea typeface="Adobe Fan Heiti Std B" panose="020B0700000000000000" pitchFamily="34" charset="-128"/>
              </a:defRPr>
            </a:lvl1pPr>
          </a:lstStyle>
          <a:p>
            <a:pPr lvl="0"/>
            <a:endParaRPr lang="en-US" dirty="0"/>
          </a:p>
        </p:txBody>
      </p:sp>
      <p:sp>
        <p:nvSpPr>
          <p:cNvPr id="22" name="Text Placeholder 21"/>
          <p:cNvSpPr>
            <a:spLocks noGrp="1"/>
          </p:cNvSpPr>
          <p:nvPr>
            <p:ph type="body" sz="quarter" idx="34" hasCustomPrompt="1"/>
          </p:nvPr>
        </p:nvSpPr>
        <p:spPr>
          <a:xfrm>
            <a:off x="6310645" y="3338934"/>
            <a:ext cx="569552" cy="785611"/>
          </a:xfrm>
          <a:prstGeom prst="rect">
            <a:avLst/>
          </a:prstGeom>
        </p:spPr>
        <p:txBody>
          <a:bodyPr anchor="ctr" anchorCtr="0"/>
          <a:lstStyle>
            <a:lvl1pPr marL="0" indent="0" algn="ctr">
              <a:buFontTx/>
              <a:buNone/>
              <a:defRPr sz="3600" b="1">
                <a:solidFill>
                  <a:schemeClr val="accent1"/>
                </a:solidFill>
                <a:effectLst/>
                <a:latin typeface="+mn-lt"/>
                <a:ea typeface="Adobe Fan Heiti Std B" panose="020B0700000000000000" pitchFamily="34" charset="-128"/>
              </a:defRPr>
            </a:lvl1pPr>
          </a:lstStyle>
          <a:p>
            <a:pPr lvl="0"/>
            <a:r>
              <a:rPr lang="en-US"/>
              <a:t>#</a:t>
            </a:r>
            <a:endParaRPr lang="en-US" dirty="0"/>
          </a:p>
        </p:txBody>
      </p:sp>
      <p:cxnSp>
        <p:nvCxnSpPr>
          <p:cNvPr id="23" name="Straight Connector 22"/>
          <p:cNvCxnSpPr/>
          <p:nvPr userDrawn="1"/>
        </p:nvCxnSpPr>
        <p:spPr>
          <a:xfrm>
            <a:off x="6918835" y="3338935"/>
            <a:ext cx="0" cy="73152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4" name="Text Placeholder 21"/>
          <p:cNvSpPr>
            <a:spLocks noGrp="1"/>
          </p:cNvSpPr>
          <p:nvPr>
            <p:ph type="body" sz="quarter" idx="35"/>
          </p:nvPr>
        </p:nvSpPr>
        <p:spPr>
          <a:xfrm>
            <a:off x="7047625" y="4514223"/>
            <a:ext cx="3641835" cy="347564"/>
          </a:xfrm>
          <a:prstGeom prst="rect">
            <a:avLst/>
          </a:prstGeom>
        </p:spPr>
        <p:txBody>
          <a:bodyPr/>
          <a:lstStyle>
            <a:lvl1pPr marL="0" indent="0" algn="l">
              <a:buFontTx/>
              <a:buNone/>
              <a:defRPr sz="2400" b="1">
                <a:solidFill>
                  <a:schemeClr val="accent3"/>
                </a:solidFill>
                <a:effectLst/>
                <a:latin typeface="+mn-lt"/>
                <a:ea typeface="Adobe Fan Heiti Std B" panose="020B0700000000000000" pitchFamily="34" charset="-128"/>
              </a:defRPr>
            </a:lvl1pPr>
          </a:lstStyle>
          <a:p>
            <a:pPr lvl="0"/>
            <a:endParaRPr lang="en-US" dirty="0"/>
          </a:p>
        </p:txBody>
      </p:sp>
      <p:sp>
        <p:nvSpPr>
          <p:cNvPr id="25" name="Text Placeholder 21"/>
          <p:cNvSpPr>
            <a:spLocks noGrp="1"/>
          </p:cNvSpPr>
          <p:nvPr>
            <p:ph type="body" sz="quarter" idx="36"/>
          </p:nvPr>
        </p:nvSpPr>
        <p:spPr>
          <a:xfrm>
            <a:off x="7047625" y="4861787"/>
            <a:ext cx="3641835" cy="438047"/>
          </a:xfrm>
          <a:prstGeom prst="rect">
            <a:avLst/>
          </a:prstGeom>
        </p:spPr>
        <p:txBody>
          <a:bodyPr/>
          <a:lstStyle>
            <a:lvl1pPr marL="0" indent="0" algn="l">
              <a:buFontTx/>
              <a:buNone/>
              <a:defRPr sz="1300" b="0" baseline="0">
                <a:solidFill>
                  <a:schemeClr val="tx1">
                    <a:lumMod val="75000"/>
                    <a:lumOff val="25000"/>
                  </a:schemeClr>
                </a:solidFill>
                <a:effectLst/>
                <a:latin typeface="+mn-lt"/>
                <a:ea typeface="Adobe Fan Heiti Std B" panose="020B0700000000000000" pitchFamily="34" charset="-128"/>
              </a:defRPr>
            </a:lvl1pPr>
          </a:lstStyle>
          <a:p>
            <a:pPr lvl="0"/>
            <a:endParaRPr lang="en-US" dirty="0"/>
          </a:p>
        </p:txBody>
      </p:sp>
      <p:sp>
        <p:nvSpPr>
          <p:cNvPr id="26" name="Text Placeholder 21"/>
          <p:cNvSpPr>
            <a:spLocks noGrp="1"/>
          </p:cNvSpPr>
          <p:nvPr>
            <p:ph type="body" sz="quarter" idx="37" hasCustomPrompt="1"/>
          </p:nvPr>
        </p:nvSpPr>
        <p:spPr>
          <a:xfrm>
            <a:off x="6310645" y="4539980"/>
            <a:ext cx="569552" cy="785611"/>
          </a:xfrm>
          <a:prstGeom prst="rect">
            <a:avLst/>
          </a:prstGeom>
        </p:spPr>
        <p:txBody>
          <a:bodyPr anchor="ctr" anchorCtr="0"/>
          <a:lstStyle>
            <a:lvl1pPr marL="0" indent="0" algn="ctr">
              <a:buFontTx/>
              <a:buNone/>
              <a:defRPr sz="3600" b="1">
                <a:solidFill>
                  <a:schemeClr val="accent3"/>
                </a:solidFill>
                <a:effectLst/>
                <a:latin typeface="+mn-lt"/>
                <a:ea typeface="Adobe Fan Heiti Std B" panose="020B0700000000000000" pitchFamily="34" charset="-128"/>
              </a:defRPr>
            </a:lvl1pPr>
          </a:lstStyle>
          <a:p>
            <a:pPr lvl="0"/>
            <a:r>
              <a:rPr lang="en-US"/>
              <a:t>#</a:t>
            </a:r>
            <a:endParaRPr lang="en-US" dirty="0"/>
          </a:p>
        </p:txBody>
      </p:sp>
      <p:cxnSp>
        <p:nvCxnSpPr>
          <p:cNvPr id="27" name="Straight Connector 26"/>
          <p:cNvCxnSpPr/>
          <p:nvPr userDrawn="1"/>
        </p:nvCxnSpPr>
        <p:spPr>
          <a:xfrm>
            <a:off x="6918835" y="4539981"/>
            <a:ext cx="0" cy="73152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45458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2" name="Text Placeholder 10"/>
          <p:cNvSpPr>
            <a:spLocks noGrp="1"/>
          </p:cNvSpPr>
          <p:nvPr>
            <p:ph type="body" sz="quarter" idx="11" hasCustomPrompt="1"/>
          </p:nvPr>
        </p:nvSpPr>
        <p:spPr>
          <a:xfrm>
            <a:off x="725510" y="525731"/>
            <a:ext cx="10740980" cy="500438"/>
          </a:xfrm>
          <a:prstGeom prst="rect">
            <a:avLst/>
          </a:prstGeom>
        </p:spPr>
        <p:txBody>
          <a:bodyPr/>
          <a:lstStyle>
            <a:lvl1pPr marL="0" indent="0" algn="ctr">
              <a:buFontTx/>
              <a:buNone/>
              <a:defRPr sz="3600" b="1" spc="0" baseline="0">
                <a:solidFill>
                  <a:schemeClr val="accent3"/>
                </a:solidFill>
                <a:effectLst/>
                <a:latin typeface="+mj-lt"/>
              </a:defRPr>
            </a:lvl1pPr>
          </a:lstStyle>
          <a:p>
            <a:pPr lvl="0"/>
            <a:r>
              <a:rPr lang="en-US"/>
              <a:t>Slide Title Goes Here!</a:t>
            </a:r>
          </a:p>
        </p:txBody>
      </p:sp>
      <p:cxnSp>
        <p:nvCxnSpPr>
          <p:cNvPr id="13" name="Straight Connector 12"/>
          <p:cNvCxnSpPr/>
          <p:nvPr userDrawn="1"/>
        </p:nvCxnSpPr>
        <p:spPr>
          <a:xfrm>
            <a:off x="725510" y="1116322"/>
            <a:ext cx="1071736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2"/>
          <p:cNvSpPr>
            <a:spLocks noGrp="1"/>
          </p:cNvSpPr>
          <p:nvPr>
            <p:ph type="body" sz="quarter" idx="13"/>
          </p:nvPr>
        </p:nvSpPr>
        <p:spPr>
          <a:xfrm>
            <a:off x="1066800" y="1790344"/>
            <a:ext cx="10058400" cy="3824845"/>
          </a:xfrm>
          <a:prstGeom prst="rect">
            <a:avLst/>
          </a:prstGeom>
        </p:spPr>
        <p:txBody>
          <a:bodyPr/>
          <a:lstStyle>
            <a:lvl1pPr marL="228600" indent="-228600">
              <a:buClr>
                <a:schemeClr val="accent1"/>
              </a:buClr>
              <a:buFont typeface="Wingdings" panose="05000000000000000000" pitchFamily="2" charset="2"/>
              <a:buChar char="§"/>
              <a:defRPr sz="2400" b="1">
                <a:solidFill>
                  <a:schemeClr val="accent1"/>
                </a:solidFill>
              </a:defRPr>
            </a:lvl1pPr>
            <a:lvl2pPr marL="685800" indent="-228600">
              <a:buClr>
                <a:schemeClr val="tx1"/>
              </a:buClr>
              <a:buFont typeface="Wingdings" panose="05000000000000000000" pitchFamily="2" charset="2"/>
              <a:buChar char="§"/>
              <a:defRPr sz="1800">
                <a:solidFill>
                  <a:schemeClr val="tx1"/>
                </a:solidFill>
              </a:defRPr>
            </a:lvl2pPr>
            <a:lvl3pPr marL="1143000" indent="-228600">
              <a:buClr>
                <a:schemeClr val="accent2"/>
              </a:buClr>
              <a:buFont typeface="Arial" panose="020B0604020202020204" pitchFamily="34" charset="0"/>
              <a:buChar char="•"/>
              <a:defRPr sz="1400">
                <a:solidFill>
                  <a:schemeClr val="accent2"/>
                </a:solidFill>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75189619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2" name="Text Placeholder 10"/>
          <p:cNvSpPr>
            <a:spLocks noGrp="1"/>
          </p:cNvSpPr>
          <p:nvPr>
            <p:ph type="body" sz="quarter" idx="11" hasCustomPrompt="1"/>
          </p:nvPr>
        </p:nvSpPr>
        <p:spPr>
          <a:xfrm>
            <a:off x="725510" y="525731"/>
            <a:ext cx="10740980" cy="500438"/>
          </a:xfrm>
          <a:prstGeom prst="rect">
            <a:avLst/>
          </a:prstGeom>
        </p:spPr>
        <p:txBody>
          <a:bodyPr/>
          <a:lstStyle>
            <a:lvl1pPr marL="0" indent="0" algn="ctr">
              <a:buFontTx/>
              <a:buNone/>
              <a:defRPr sz="3600" b="1" spc="0" baseline="0">
                <a:solidFill>
                  <a:schemeClr val="accent3"/>
                </a:solidFill>
                <a:effectLst/>
                <a:latin typeface="+mj-lt"/>
              </a:defRPr>
            </a:lvl1pPr>
          </a:lstStyle>
          <a:p>
            <a:pPr lvl="0"/>
            <a:r>
              <a:rPr lang="en-US"/>
              <a:t>Slide Title Goes Here!</a:t>
            </a:r>
          </a:p>
        </p:txBody>
      </p:sp>
      <p:sp>
        <p:nvSpPr>
          <p:cNvPr id="3" name="Chart Placeholder 2"/>
          <p:cNvSpPr>
            <a:spLocks noGrp="1"/>
          </p:cNvSpPr>
          <p:nvPr>
            <p:ph type="chart" sz="quarter" idx="12"/>
          </p:nvPr>
        </p:nvSpPr>
        <p:spPr>
          <a:xfrm>
            <a:off x="918257" y="2027718"/>
            <a:ext cx="5933955" cy="3381408"/>
          </a:xfrm>
          <a:prstGeom prst="rect">
            <a:avLst/>
          </a:prstGeom>
        </p:spPr>
        <p:txBody>
          <a:bodyPr/>
          <a:lstStyle>
            <a:lvl1pPr marL="0" indent="0" algn="ctr">
              <a:buFontTx/>
              <a:buNone/>
              <a:defRPr sz="1800">
                <a:solidFill>
                  <a:schemeClr val="tx1">
                    <a:lumMod val="85000"/>
                    <a:lumOff val="15000"/>
                  </a:schemeClr>
                </a:solidFill>
                <a:latin typeface="Metropolis Light" panose="00000500000000000000" pitchFamily="50" charset="0"/>
                <a:ea typeface="Metropolis Light" panose="00000500000000000000" pitchFamily="50" charset="0"/>
              </a:defRPr>
            </a:lvl1pPr>
          </a:lstStyle>
          <a:p>
            <a:endParaRPr lang="en-US"/>
          </a:p>
        </p:txBody>
      </p:sp>
      <p:sp>
        <p:nvSpPr>
          <p:cNvPr id="4" name="Text Placeholder 7"/>
          <p:cNvSpPr>
            <a:spLocks noGrp="1"/>
          </p:cNvSpPr>
          <p:nvPr>
            <p:ph type="body" sz="quarter" idx="51" hasCustomPrompt="1"/>
          </p:nvPr>
        </p:nvSpPr>
        <p:spPr>
          <a:xfrm>
            <a:off x="7753217" y="2370339"/>
            <a:ext cx="3520525" cy="639927"/>
          </a:xfrm>
          <a:prstGeom prst="rect">
            <a:avLst/>
          </a:prstGeom>
          <a:noFill/>
        </p:spPr>
        <p:txBody>
          <a:bodyPr/>
          <a:lstStyle>
            <a:lvl1pPr marL="0" indent="0" algn="l">
              <a:buFontTx/>
              <a:buNone/>
              <a:defRPr sz="1400" b="0" baseline="0">
                <a:solidFill>
                  <a:schemeClr val="tx1">
                    <a:lumMod val="75000"/>
                    <a:lumOff val="25000"/>
                  </a:schemeClr>
                </a:solidFill>
                <a:latin typeface="+mn-lt"/>
                <a:ea typeface="Metropolis Light" panose="00000500000000000000" pitchFamily="50" charset="0"/>
                <a:cs typeface="Open Sans Light" panose="020B0306030504020204" pitchFamily="34" charset="0"/>
              </a:defRPr>
            </a:lvl1pPr>
          </a:lstStyle>
          <a:p>
            <a:pPr lvl="0"/>
            <a:r>
              <a:rPr lang="en-US"/>
              <a:t>Your Text Here…</a:t>
            </a:r>
          </a:p>
        </p:txBody>
      </p:sp>
      <p:sp>
        <p:nvSpPr>
          <p:cNvPr id="5" name="Text Placeholder 7"/>
          <p:cNvSpPr>
            <a:spLocks noGrp="1"/>
          </p:cNvSpPr>
          <p:nvPr>
            <p:ph type="body" sz="quarter" idx="52" hasCustomPrompt="1"/>
          </p:nvPr>
        </p:nvSpPr>
        <p:spPr>
          <a:xfrm>
            <a:off x="7753217" y="2027719"/>
            <a:ext cx="3520525" cy="264684"/>
          </a:xfrm>
          <a:prstGeom prst="rect">
            <a:avLst/>
          </a:prstGeom>
          <a:noFill/>
        </p:spPr>
        <p:txBody>
          <a:bodyPr/>
          <a:lstStyle>
            <a:lvl1pPr marL="0" indent="0" algn="l">
              <a:buFontTx/>
              <a:buNone/>
              <a:defRPr sz="1800" b="0" baseline="0">
                <a:solidFill>
                  <a:schemeClr val="accent1"/>
                </a:solidFill>
                <a:latin typeface="+mj-lt"/>
                <a:ea typeface="Metropolis Medium" panose="00000600000000000000" pitchFamily="50" charset="0"/>
                <a:cs typeface="Open Sans" panose="020B0606030504020204" pitchFamily="34" charset="0"/>
              </a:defRPr>
            </a:lvl1pPr>
          </a:lstStyle>
          <a:p>
            <a:pPr lvl="0"/>
            <a:r>
              <a:rPr lang="en-US"/>
              <a:t>YOUR TEXT HERE…</a:t>
            </a:r>
          </a:p>
        </p:txBody>
      </p:sp>
      <p:sp>
        <p:nvSpPr>
          <p:cNvPr id="6" name="Text Placeholder 7"/>
          <p:cNvSpPr>
            <a:spLocks noGrp="1"/>
          </p:cNvSpPr>
          <p:nvPr>
            <p:ph type="body" sz="quarter" idx="53" hasCustomPrompt="1"/>
          </p:nvPr>
        </p:nvSpPr>
        <p:spPr>
          <a:xfrm>
            <a:off x="7753217" y="3563419"/>
            <a:ext cx="3520525" cy="639927"/>
          </a:xfrm>
          <a:prstGeom prst="rect">
            <a:avLst/>
          </a:prstGeom>
          <a:noFill/>
        </p:spPr>
        <p:txBody>
          <a:bodyPr/>
          <a:lstStyle>
            <a:lvl1pPr marL="0" indent="0" algn="l">
              <a:buFontTx/>
              <a:buNone/>
              <a:defRPr sz="1400" b="0" baseline="0">
                <a:solidFill>
                  <a:schemeClr val="tx1">
                    <a:lumMod val="75000"/>
                    <a:lumOff val="25000"/>
                  </a:schemeClr>
                </a:solidFill>
                <a:latin typeface="+mn-lt"/>
                <a:ea typeface="Metropolis Light" panose="00000500000000000000" pitchFamily="50" charset="0"/>
                <a:cs typeface="Open Sans Light" panose="020B0306030504020204" pitchFamily="34" charset="0"/>
              </a:defRPr>
            </a:lvl1pPr>
          </a:lstStyle>
          <a:p>
            <a:pPr lvl="0"/>
            <a:r>
              <a:rPr lang="en-US"/>
              <a:t>Your Text Here…</a:t>
            </a:r>
          </a:p>
        </p:txBody>
      </p:sp>
      <p:sp>
        <p:nvSpPr>
          <p:cNvPr id="7" name="Text Placeholder 7"/>
          <p:cNvSpPr>
            <a:spLocks noGrp="1"/>
          </p:cNvSpPr>
          <p:nvPr>
            <p:ph type="body" sz="quarter" idx="54" hasCustomPrompt="1"/>
          </p:nvPr>
        </p:nvSpPr>
        <p:spPr>
          <a:xfrm>
            <a:off x="7753217" y="3220799"/>
            <a:ext cx="3520525" cy="264684"/>
          </a:xfrm>
          <a:prstGeom prst="rect">
            <a:avLst/>
          </a:prstGeom>
          <a:noFill/>
        </p:spPr>
        <p:txBody>
          <a:bodyPr/>
          <a:lstStyle>
            <a:lvl1pPr marL="0" indent="0" algn="l">
              <a:buFontTx/>
              <a:buNone/>
              <a:defRPr sz="1800" b="0" baseline="0">
                <a:solidFill>
                  <a:schemeClr val="accent2"/>
                </a:solidFill>
                <a:latin typeface="+mj-lt"/>
                <a:ea typeface="Metropolis Medium" panose="00000600000000000000" pitchFamily="50" charset="0"/>
                <a:cs typeface="Open Sans" panose="020B0606030504020204" pitchFamily="34" charset="0"/>
              </a:defRPr>
            </a:lvl1pPr>
          </a:lstStyle>
          <a:p>
            <a:pPr lvl="0"/>
            <a:r>
              <a:rPr lang="en-US"/>
              <a:t>YOUR TEXT HERE…</a:t>
            </a:r>
          </a:p>
        </p:txBody>
      </p:sp>
      <p:sp>
        <p:nvSpPr>
          <p:cNvPr id="8" name="Text Placeholder 7"/>
          <p:cNvSpPr>
            <a:spLocks noGrp="1"/>
          </p:cNvSpPr>
          <p:nvPr>
            <p:ph type="body" sz="quarter" idx="55" hasCustomPrompt="1"/>
          </p:nvPr>
        </p:nvSpPr>
        <p:spPr>
          <a:xfrm>
            <a:off x="7753217" y="4769199"/>
            <a:ext cx="3520525" cy="639927"/>
          </a:xfrm>
          <a:prstGeom prst="rect">
            <a:avLst/>
          </a:prstGeom>
          <a:noFill/>
        </p:spPr>
        <p:txBody>
          <a:bodyPr/>
          <a:lstStyle>
            <a:lvl1pPr marL="0" indent="0" algn="l">
              <a:buFontTx/>
              <a:buNone/>
              <a:defRPr sz="1400" b="0" baseline="0">
                <a:solidFill>
                  <a:schemeClr val="tx1">
                    <a:lumMod val="75000"/>
                    <a:lumOff val="25000"/>
                  </a:schemeClr>
                </a:solidFill>
                <a:latin typeface="+mn-lt"/>
                <a:ea typeface="Metropolis Light" panose="00000500000000000000" pitchFamily="50" charset="0"/>
                <a:cs typeface="Open Sans Light" panose="020B0306030504020204" pitchFamily="34" charset="0"/>
              </a:defRPr>
            </a:lvl1pPr>
          </a:lstStyle>
          <a:p>
            <a:pPr lvl="0"/>
            <a:r>
              <a:rPr lang="en-US"/>
              <a:t>Your Text Here…</a:t>
            </a:r>
          </a:p>
        </p:txBody>
      </p:sp>
      <p:sp>
        <p:nvSpPr>
          <p:cNvPr id="9" name="Text Placeholder 7"/>
          <p:cNvSpPr>
            <a:spLocks noGrp="1"/>
          </p:cNvSpPr>
          <p:nvPr>
            <p:ph type="body" sz="quarter" idx="56" hasCustomPrompt="1"/>
          </p:nvPr>
        </p:nvSpPr>
        <p:spPr>
          <a:xfrm>
            <a:off x="7753217" y="4426579"/>
            <a:ext cx="3520525" cy="264684"/>
          </a:xfrm>
          <a:prstGeom prst="rect">
            <a:avLst/>
          </a:prstGeom>
          <a:noFill/>
        </p:spPr>
        <p:txBody>
          <a:bodyPr/>
          <a:lstStyle>
            <a:lvl1pPr marL="0" indent="0" algn="l">
              <a:buFontTx/>
              <a:buNone/>
              <a:defRPr sz="1800" b="0" baseline="0">
                <a:solidFill>
                  <a:schemeClr val="accent3"/>
                </a:solidFill>
                <a:latin typeface="+mj-lt"/>
                <a:ea typeface="Metropolis Medium" panose="00000600000000000000" pitchFamily="50" charset="0"/>
                <a:cs typeface="Open Sans" panose="020B0606030504020204" pitchFamily="34" charset="0"/>
              </a:defRPr>
            </a:lvl1pPr>
          </a:lstStyle>
          <a:p>
            <a:pPr lvl="0"/>
            <a:r>
              <a:rPr lang="en-US"/>
              <a:t>YOUR TEXT HERE…</a:t>
            </a:r>
          </a:p>
        </p:txBody>
      </p:sp>
      <p:sp>
        <p:nvSpPr>
          <p:cNvPr id="10" name="Rounded Rectangle 9"/>
          <p:cNvSpPr/>
          <p:nvPr userDrawn="1"/>
        </p:nvSpPr>
        <p:spPr>
          <a:xfrm>
            <a:off x="7413629" y="2051469"/>
            <a:ext cx="264684" cy="264684"/>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latin typeface="Metropolis Light" panose="00000500000000000000" pitchFamily="50" charset="0"/>
            </a:endParaRPr>
          </a:p>
        </p:txBody>
      </p:sp>
      <p:sp>
        <p:nvSpPr>
          <p:cNvPr id="11" name="Rounded Rectangle 10"/>
          <p:cNvSpPr/>
          <p:nvPr userDrawn="1"/>
        </p:nvSpPr>
        <p:spPr>
          <a:xfrm>
            <a:off x="7413629" y="3244549"/>
            <a:ext cx="264684" cy="26468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latin typeface="Metropolis Light" panose="00000500000000000000" pitchFamily="50" charset="0"/>
            </a:endParaRPr>
          </a:p>
        </p:txBody>
      </p:sp>
      <p:sp>
        <p:nvSpPr>
          <p:cNvPr id="12" name="Rounded Rectangle 11"/>
          <p:cNvSpPr/>
          <p:nvPr userDrawn="1"/>
        </p:nvSpPr>
        <p:spPr>
          <a:xfrm>
            <a:off x="7413629" y="4449504"/>
            <a:ext cx="264684" cy="264684"/>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latin typeface="Metropolis Light" panose="00000500000000000000" pitchFamily="50" charset="0"/>
            </a:endParaRPr>
          </a:p>
        </p:txBody>
      </p:sp>
      <p:cxnSp>
        <p:nvCxnSpPr>
          <p:cNvPr id="13" name="Straight Connector 12"/>
          <p:cNvCxnSpPr/>
          <p:nvPr userDrawn="1"/>
        </p:nvCxnSpPr>
        <p:spPr>
          <a:xfrm>
            <a:off x="725510" y="1116322"/>
            <a:ext cx="1071736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886887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2" name="Text Placeholder 10"/>
          <p:cNvSpPr>
            <a:spLocks noGrp="1"/>
          </p:cNvSpPr>
          <p:nvPr>
            <p:ph type="body" sz="quarter" idx="11" hasCustomPrompt="1"/>
          </p:nvPr>
        </p:nvSpPr>
        <p:spPr>
          <a:xfrm>
            <a:off x="725510" y="525731"/>
            <a:ext cx="10740980" cy="500438"/>
          </a:xfrm>
          <a:prstGeom prst="rect">
            <a:avLst/>
          </a:prstGeom>
        </p:spPr>
        <p:txBody>
          <a:bodyPr/>
          <a:lstStyle>
            <a:lvl1pPr marL="0" indent="0" algn="ctr">
              <a:buFontTx/>
              <a:buNone/>
              <a:defRPr sz="3600" b="1" spc="0" baseline="0">
                <a:solidFill>
                  <a:schemeClr val="accent3"/>
                </a:solidFill>
                <a:effectLst/>
                <a:latin typeface="+mj-lt"/>
              </a:defRPr>
            </a:lvl1pPr>
          </a:lstStyle>
          <a:p>
            <a:pPr lvl="0"/>
            <a:r>
              <a:rPr lang="en-US"/>
              <a:t>Slide Title Goes Here!</a:t>
            </a:r>
          </a:p>
        </p:txBody>
      </p:sp>
      <p:cxnSp>
        <p:nvCxnSpPr>
          <p:cNvPr id="13" name="Straight Connector 12"/>
          <p:cNvCxnSpPr/>
          <p:nvPr userDrawn="1"/>
        </p:nvCxnSpPr>
        <p:spPr>
          <a:xfrm>
            <a:off x="725510" y="1116322"/>
            <a:ext cx="1071736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2"/>
          <p:cNvSpPr>
            <a:spLocks noGrp="1"/>
          </p:cNvSpPr>
          <p:nvPr>
            <p:ph type="body" sz="quarter" idx="13"/>
          </p:nvPr>
        </p:nvSpPr>
        <p:spPr>
          <a:xfrm>
            <a:off x="1066800" y="1790344"/>
            <a:ext cx="10058400" cy="3824845"/>
          </a:xfrm>
          <a:prstGeom prst="rect">
            <a:avLst/>
          </a:prstGeom>
        </p:spPr>
        <p:txBody>
          <a:bodyPr/>
          <a:lstStyle>
            <a:lvl1pPr marL="228600" indent="-228600">
              <a:buClr>
                <a:schemeClr val="accent1"/>
              </a:buClr>
              <a:buFont typeface="Wingdings" panose="05000000000000000000" pitchFamily="2" charset="2"/>
              <a:buChar char="§"/>
              <a:defRPr sz="2400" b="1">
                <a:solidFill>
                  <a:schemeClr val="accent1"/>
                </a:solidFill>
              </a:defRPr>
            </a:lvl1pPr>
            <a:lvl2pPr marL="685800" indent="-228600">
              <a:buClr>
                <a:schemeClr val="tx1"/>
              </a:buClr>
              <a:buFont typeface="Wingdings" panose="05000000000000000000" pitchFamily="2" charset="2"/>
              <a:buChar char="§"/>
              <a:defRPr sz="1800">
                <a:solidFill>
                  <a:schemeClr val="tx1"/>
                </a:solidFill>
              </a:defRPr>
            </a:lvl2pPr>
            <a:lvl3pPr marL="1143000" indent="-228600">
              <a:buClr>
                <a:schemeClr val="accent2"/>
              </a:buClr>
              <a:buFont typeface="Arial" panose="020B0604020202020204" pitchFamily="34" charset="0"/>
              <a:buChar char="•"/>
              <a:defRPr sz="1400">
                <a:solidFill>
                  <a:schemeClr val="accent2"/>
                </a:solidFill>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24971064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2" name="Text Placeholder 10"/>
          <p:cNvSpPr>
            <a:spLocks noGrp="1"/>
          </p:cNvSpPr>
          <p:nvPr>
            <p:ph type="body" sz="quarter" idx="11" hasCustomPrompt="1"/>
          </p:nvPr>
        </p:nvSpPr>
        <p:spPr>
          <a:xfrm>
            <a:off x="725510" y="525731"/>
            <a:ext cx="10740980" cy="500438"/>
          </a:xfrm>
          <a:prstGeom prst="rect">
            <a:avLst/>
          </a:prstGeom>
        </p:spPr>
        <p:txBody>
          <a:bodyPr/>
          <a:lstStyle>
            <a:lvl1pPr marL="0" indent="0" algn="ctr">
              <a:buFontTx/>
              <a:buNone/>
              <a:defRPr sz="3600" b="1" spc="0" baseline="0">
                <a:solidFill>
                  <a:schemeClr val="accent3"/>
                </a:solidFill>
                <a:effectLst/>
                <a:latin typeface="+mj-lt"/>
              </a:defRPr>
            </a:lvl1pPr>
          </a:lstStyle>
          <a:p>
            <a:pPr lvl="0"/>
            <a:r>
              <a:rPr lang="en-US"/>
              <a:t>Slide Title Goes Here!</a:t>
            </a:r>
          </a:p>
        </p:txBody>
      </p:sp>
      <p:cxnSp>
        <p:nvCxnSpPr>
          <p:cNvPr id="13" name="Straight Connector 12"/>
          <p:cNvCxnSpPr/>
          <p:nvPr userDrawn="1"/>
        </p:nvCxnSpPr>
        <p:spPr>
          <a:xfrm>
            <a:off x="725510" y="1116322"/>
            <a:ext cx="1071736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userDrawn="1"/>
        </p:nvCxnSpPr>
        <p:spPr>
          <a:xfrm>
            <a:off x="0" y="2630507"/>
            <a:ext cx="11157012" cy="0"/>
          </a:xfrm>
          <a:prstGeom prst="straightConnector1">
            <a:avLst/>
          </a:prstGeom>
          <a:ln w="762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6" name="Group 5"/>
          <p:cNvGrpSpPr/>
          <p:nvPr userDrawn="1"/>
        </p:nvGrpSpPr>
        <p:grpSpPr>
          <a:xfrm>
            <a:off x="2062896" y="2128231"/>
            <a:ext cx="1352282" cy="1004553"/>
            <a:chOff x="1815922" y="2926724"/>
            <a:chExt cx="1352282" cy="1004553"/>
          </a:xfrm>
        </p:grpSpPr>
        <p:sp>
          <p:nvSpPr>
            <p:cNvPr id="7" name="Rectangle 6"/>
            <p:cNvSpPr/>
            <p:nvPr userDrawn="1"/>
          </p:nvSpPr>
          <p:spPr>
            <a:xfrm>
              <a:off x="1815922" y="3464806"/>
              <a:ext cx="788561" cy="4664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8" name="Rectangle 7"/>
            <p:cNvSpPr/>
            <p:nvPr userDrawn="1"/>
          </p:nvSpPr>
          <p:spPr>
            <a:xfrm>
              <a:off x="2379643" y="2926724"/>
              <a:ext cx="788561" cy="4664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9" name="Parallelogram 8"/>
            <p:cNvSpPr/>
            <p:nvPr userDrawn="1"/>
          </p:nvSpPr>
          <p:spPr>
            <a:xfrm>
              <a:off x="1815922" y="2926724"/>
              <a:ext cx="1352282" cy="1004552"/>
            </a:xfrm>
            <a:prstGeom prst="parallelogram">
              <a:avLst>
                <a:gd name="adj" fmla="val 5564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grpSp>
        <p:nvGrpSpPr>
          <p:cNvPr id="10" name="Group 9"/>
          <p:cNvGrpSpPr/>
          <p:nvPr userDrawn="1"/>
        </p:nvGrpSpPr>
        <p:grpSpPr>
          <a:xfrm>
            <a:off x="4300871" y="2128231"/>
            <a:ext cx="1352282" cy="1004553"/>
            <a:chOff x="4461858" y="2926724"/>
            <a:chExt cx="1352282" cy="1004553"/>
          </a:xfrm>
        </p:grpSpPr>
        <p:sp>
          <p:nvSpPr>
            <p:cNvPr id="11" name="Rectangle 10"/>
            <p:cNvSpPr/>
            <p:nvPr userDrawn="1"/>
          </p:nvSpPr>
          <p:spPr>
            <a:xfrm>
              <a:off x="4461858" y="3464806"/>
              <a:ext cx="788561" cy="4664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2" name="Rectangle 11"/>
            <p:cNvSpPr/>
            <p:nvPr userDrawn="1"/>
          </p:nvSpPr>
          <p:spPr>
            <a:xfrm>
              <a:off x="5025579" y="2926724"/>
              <a:ext cx="788561" cy="4664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5" name="Parallelogram 14"/>
            <p:cNvSpPr/>
            <p:nvPr userDrawn="1"/>
          </p:nvSpPr>
          <p:spPr>
            <a:xfrm>
              <a:off x="4461858" y="2926724"/>
              <a:ext cx="1352282" cy="1004552"/>
            </a:xfrm>
            <a:prstGeom prst="parallelogram">
              <a:avLst>
                <a:gd name="adj" fmla="val 5564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grpSp>
        <p:nvGrpSpPr>
          <p:cNvPr id="16" name="Group 15"/>
          <p:cNvGrpSpPr/>
          <p:nvPr userDrawn="1"/>
        </p:nvGrpSpPr>
        <p:grpSpPr>
          <a:xfrm>
            <a:off x="6538846" y="2128231"/>
            <a:ext cx="1352282" cy="1004553"/>
            <a:chOff x="6377861" y="2926724"/>
            <a:chExt cx="1352282" cy="1004553"/>
          </a:xfrm>
        </p:grpSpPr>
        <p:sp>
          <p:nvSpPr>
            <p:cNvPr id="17" name="Rectangle 16"/>
            <p:cNvSpPr/>
            <p:nvPr userDrawn="1"/>
          </p:nvSpPr>
          <p:spPr>
            <a:xfrm>
              <a:off x="6377861" y="3464806"/>
              <a:ext cx="788561" cy="4664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8" name="Rectangle 17"/>
            <p:cNvSpPr/>
            <p:nvPr userDrawn="1"/>
          </p:nvSpPr>
          <p:spPr>
            <a:xfrm>
              <a:off x="6941582" y="2926724"/>
              <a:ext cx="788561" cy="4664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9" name="Parallelogram 18"/>
            <p:cNvSpPr/>
            <p:nvPr userDrawn="1"/>
          </p:nvSpPr>
          <p:spPr>
            <a:xfrm>
              <a:off x="6377861" y="2926724"/>
              <a:ext cx="1352282" cy="1004552"/>
            </a:xfrm>
            <a:prstGeom prst="parallelogram">
              <a:avLst>
                <a:gd name="adj" fmla="val 5564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grpSp>
        <p:nvGrpSpPr>
          <p:cNvPr id="20" name="Group 19"/>
          <p:cNvGrpSpPr/>
          <p:nvPr userDrawn="1"/>
        </p:nvGrpSpPr>
        <p:grpSpPr>
          <a:xfrm>
            <a:off x="8776822" y="2128231"/>
            <a:ext cx="1352282" cy="1004553"/>
            <a:chOff x="8293864" y="2926724"/>
            <a:chExt cx="1352282" cy="1004553"/>
          </a:xfrm>
        </p:grpSpPr>
        <p:sp>
          <p:nvSpPr>
            <p:cNvPr id="21" name="Rectangle 20"/>
            <p:cNvSpPr/>
            <p:nvPr userDrawn="1"/>
          </p:nvSpPr>
          <p:spPr>
            <a:xfrm>
              <a:off x="8293864" y="3464806"/>
              <a:ext cx="788561" cy="4664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2" name="Rectangle 21"/>
            <p:cNvSpPr/>
            <p:nvPr userDrawn="1"/>
          </p:nvSpPr>
          <p:spPr>
            <a:xfrm>
              <a:off x="8857585" y="2926724"/>
              <a:ext cx="788561" cy="4664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3" name="Parallelogram 22"/>
            <p:cNvSpPr/>
            <p:nvPr userDrawn="1"/>
          </p:nvSpPr>
          <p:spPr>
            <a:xfrm>
              <a:off x="8293864" y="2926724"/>
              <a:ext cx="1352282" cy="1004552"/>
            </a:xfrm>
            <a:prstGeom prst="parallelogram">
              <a:avLst>
                <a:gd name="adj" fmla="val 5564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sp>
        <p:nvSpPr>
          <p:cNvPr id="24" name="Text Placeholder 21"/>
          <p:cNvSpPr>
            <a:spLocks noGrp="1"/>
          </p:cNvSpPr>
          <p:nvPr>
            <p:ph type="body" sz="quarter" idx="12" hasCustomPrompt="1"/>
          </p:nvPr>
        </p:nvSpPr>
        <p:spPr>
          <a:xfrm>
            <a:off x="2412563" y="2354606"/>
            <a:ext cx="652948" cy="544942"/>
          </a:xfrm>
          <a:prstGeom prst="rect">
            <a:avLst/>
          </a:prstGeom>
        </p:spPr>
        <p:txBody>
          <a:bodyPr/>
          <a:lstStyle>
            <a:lvl1pPr marL="0" indent="0" algn="ctr">
              <a:buFontTx/>
              <a:buNone/>
              <a:defRPr sz="3600" b="1" spc="-100" baseline="0">
                <a:solidFill>
                  <a:schemeClr val="bg1"/>
                </a:solidFill>
                <a:effectLst/>
                <a:latin typeface="+mj-lt"/>
                <a:ea typeface="Adobe Fan Heiti Std B" panose="020B0700000000000000" pitchFamily="34" charset="-128"/>
                <a:cs typeface="Ideal Sans Medium" pitchFamily="50" charset="0"/>
              </a:defRPr>
            </a:lvl1pPr>
          </a:lstStyle>
          <a:p>
            <a:pPr lvl="0"/>
            <a:r>
              <a:rPr lang="en-US"/>
              <a:t>#</a:t>
            </a:r>
            <a:endParaRPr lang="en-US" dirty="0"/>
          </a:p>
        </p:txBody>
      </p:sp>
      <p:sp>
        <p:nvSpPr>
          <p:cNvPr id="25" name="Text Placeholder 21"/>
          <p:cNvSpPr>
            <a:spLocks noGrp="1"/>
          </p:cNvSpPr>
          <p:nvPr>
            <p:ph type="body" sz="quarter" idx="13" hasCustomPrompt="1"/>
          </p:nvPr>
        </p:nvSpPr>
        <p:spPr>
          <a:xfrm>
            <a:off x="4650538" y="2354606"/>
            <a:ext cx="652948" cy="544942"/>
          </a:xfrm>
          <a:prstGeom prst="rect">
            <a:avLst/>
          </a:prstGeom>
        </p:spPr>
        <p:txBody>
          <a:bodyPr/>
          <a:lstStyle>
            <a:lvl1pPr marL="0" indent="0" algn="ctr">
              <a:buFontTx/>
              <a:buNone/>
              <a:defRPr sz="3600" b="1" spc="-100" baseline="0">
                <a:solidFill>
                  <a:schemeClr val="bg1"/>
                </a:solidFill>
                <a:effectLst/>
                <a:latin typeface="+mj-lt"/>
                <a:ea typeface="Adobe Fan Heiti Std B" panose="020B0700000000000000" pitchFamily="34" charset="-128"/>
                <a:cs typeface="Ideal Sans Medium" pitchFamily="50" charset="0"/>
              </a:defRPr>
            </a:lvl1pPr>
          </a:lstStyle>
          <a:p>
            <a:pPr lvl="0"/>
            <a:r>
              <a:rPr lang="en-US"/>
              <a:t>#</a:t>
            </a:r>
            <a:endParaRPr lang="en-US" dirty="0"/>
          </a:p>
        </p:txBody>
      </p:sp>
      <p:sp>
        <p:nvSpPr>
          <p:cNvPr id="26" name="Text Placeholder 21"/>
          <p:cNvSpPr>
            <a:spLocks noGrp="1"/>
          </p:cNvSpPr>
          <p:nvPr>
            <p:ph type="body" sz="quarter" idx="14" hasCustomPrompt="1"/>
          </p:nvPr>
        </p:nvSpPr>
        <p:spPr>
          <a:xfrm>
            <a:off x="6888513" y="2354606"/>
            <a:ext cx="652948" cy="544942"/>
          </a:xfrm>
          <a:prstGeom prst="rect">
            <a:avLst/>
          </a:prstGeom>
        </p:spPr>
        <p:txBody>
          <a:bodyPr/>
          <a:lstStyle>
            <a:lvl1pPr marL="0" indent="0" algn="ctr">
              <a:buFontTx/>
              <a:buNone/>
              <a:defRPr sz="3600" b="1" spc="-100" baseline="0">
                <a:solidFill>
                  <a:schemeClr val="bg1"/>
                </a:solidFill>
                <a:effectLst/>
                <a:latin typeface="+mj-lt"/>
                <a:ea typeface="Adobe Fan Heiti Std B" panose="020B0700000000000000" pitchFamily="34" charset="-128"/>
                <a:cs typeface="Ideal Sans Medium" pitchFamily="50" charset="0"/>
              </a:defRPr>
            </a:lvl1pPr>
          </a:lstStyle>
          <a:p>
            <a:pPr lvl="0"/>
            <a:r>
              <a:rPr lang="en-US"/>
              <a:t>#</a:t>
            </a:r>
            <a:endParaRPr lang="en-US" dirty="0"/>
          </a:p>
        </p:txBody>
      </p:sp>
      <p:sp>
        <p:nvSpPr>
          <p:cNvPr id="27" name="Text Placeholder 21"/>
          <p:cNvSpPr>
            <a:spLocks noGrp="1"/>
          </p:cNvSpPr>
          <p:nvPr>
            <p:ph type="body" sz="quarter" idx="15" hasCustomPrompt="1"/>
          </p:nvPr>
        </p:nvSpPr>
        <p:spPr>
          <a:xfrm>
            <a:off x="9126488" y="2354606"/>
            <a:ext cx="652948" cy="544942"/>
          </a:xfrm>
          <a:prstGeom prst="rect">
            <a:avLst/>
          </a:prstGeom>
        </p:spPr>
        <p:txBody>
          <a:bodyPr/>
          <a:lstStyle>
            <a:lvl1pPr marL="0" indent="0" algn="ctr">
              <a:buFontTx/>
              <a:buNone/>
              <a:defRPr sz="3600" b="1" spc="-100" baseline="0">
                <a:solidFill>
                  <a:schemeClr val="bg1"/>
                </a:solidFill>
                <a:effectLst/>
                <a:latin typeface="+mj-lt"/>
                <a:ea typeface="Adobe Fan Heiti Std B" panose="020B0700000000000000" pitchFamily="34" charset="-128"/>
                <a:cs typeface="Ideal Sans Medium" pitchFamily="50" charset="0"/>
              </a:defRPr>
            </a:lvl1pPr>
          </a:lstStyle>
          <a:p>
            <a:pPr lvl="0"/>
            <a:r>
              <a:rPr lang="en-US"/>
              <a:t>#</a:t>
            </a:r>
            <a:endParaRPr lang="en-US" dirty="0"/>
          </a:p>
        </p:txBody>
      </p:sp>
      <p:sp>
        <p:nvSpPr>
          <p:cNvPr id="28" name="Text Placeholder 7"/>
          <p:cNvSpPr>
            <a:spLocks noGrp="1"/>
          </p:cNvSpPr>
          <p:nvPr>
            <p:ph type="body" sz="quarter" idx="45" hasCustomPrompt="1"/>
          </p:nvPr>
        </p:nvSpPr>
        <p:spPr>
          <a:xfrm>
            <a:off x="1720926" y="4163429"/>
            <a:ext cx="2029239" cy="1194178"/>
          </a:xfrm>
          <a:prstGeom prst="rect">
            <a:avLst/>
          </a:prstGeom>
          <a:noFill/>
        </p:spPr>
        <p:txBody>
          <a:bodyPr/>
          <a:lstStyle>
            <a:lvl1pPr marL="0" indent="0" algn="ctr">
              <a:buFontTx/>
              <a:buNone/>
              <a:defRPr sz="1400" b="0" baseline="0">
                <a:solidFill>
                  <a:schemeClr val="tx1">
                    <a:lumMod val="75000"/>
                    <a:lumOff val="25000"/>
                  </a:schemeClr>
                </a:solidFill>
                <a:latin typeface="+mn-lt"/>
                <a:ea typeface="Open Sans Light" panose="020B0306030504020204" pitchFamily="34" charset="0"/>
                <a:cs typeface="Ideal Sans Light" pitchFamily="50" charset="0"/>
              </a:defRPr>
            </a:lvl1pPr>
          </a:lstStyle>
          <a:p>
            <a:pPr lvl="0"/>
            <a:r>
              <a:rPr lang="en-US"/>
              <a:t>Your Text Here…</a:t>
            </a:r>
          </a:p>
        </p:txBody>
      </p:sp>
      <p:sp>
        <p:nvSpPr>
          <p:cNvPr id="29" name="Text Placeholder 7"/>
          <p:cNvSpPr>
            <a:spLocks noGrp="1"/>
          </p:cNvSpPr>
          <p:nvPr>
            <p:ph type="body" sz="quarter" idx="46" hasCustomPrompt="1"/>
          </p:nvPr>
        </p:nvSpPr>
        <p:spPr>
          <a:xfrm>
            <a:off x="1720926" y="3408683"/>
            <a:ext cx="2029239" cy="676057"/>
          </a:xfrm>
          <a:prstGeom prst="rect">
            <a:avLst/>
          </a:prstGeom>
          <a:noFill/>
        </p:spPr>
        <p:txBody>
          <a:bodyPr/>
          <a:lstStyle>
            <a:lvl1pPr marL="0" indent="0" algn="ctr">
              <a:buFontTx/>
              <a:buNone/>
              <a:defRPr sz="2200" b="1" baseline="0">
                <a:solidFill>
                  <a:schemeClr val="tx1"/>
                </a:solidFill>
                <a:latin typeface="+mj-lt"/>
                <a:ea typeface="Open Sans" panose="020B0606030504020204" pitchFamily="34" charset="0"/>
                <a:cs typeface="Ideal Sans Medium" pitchFamily="50" charset="0"/>
              </a:defRPr>
            </a:lvl1pPr>
          </a:lstStyle>
          <a:p>
            <a:pPr lvl="0"/>
            <a:r>
              <a:rPr lang="en-US"/>
              <a:t>Your Text Here…</a:t>
            </a:r>
          </a:p>
        </p:txBody>
      </p:sp>
      <p:sp>
        <p:nvSpPr>
          <p:cNvPr id="30" name="Text Placeholder 7"/>
          <p:cNvSpPr>
            <a:spLocks noGrp="1"/>
          </p:cNvSpPr>
          <p:nvPr>
            <p:ph type="body" sz="quarter" idx="47" hasCustomPrompt="1"/>
          </p:nvPr>
        </p:nvSpPr>
        <p:spPr>
          <a:xfrm>
            <a:off x="3958229" y="4163429"/>
            <a:ext cx="2029239" cy="1194178"/>
          </a:xfrm>
          <a:prstGeom prst="rect">
            <a:avLst/>
          </a:prstGeom>
          <a:noFill/>
        </p:spPr>
        <p:txBody>
          <a:bodyPr/>
          <a:lstStyle>
            <a:lvl1pPr marL="0" indent="0" algn="ctr">
              <a:buFontTx/>
              <a:buNone/>
              <a:defRPr sz="1400" b="0" baseline="0">
                <a:solidFill>
                  <a:schemeClr val="tx1">
                    <a:lumMod val="75000"/>
                    <a:lumOff val="25000"/>
                  </a:schemeClr>
                </a:solidFill>
                <a:latin typeface="+mn-lt"/>
                <a:ea typeface="Open Sans Light" panose="020B0306030504020204" pitchFamily="34" charset="0"/>
                <a:cs typeface="Ideal Sans Light" pitchFamily="50" charset="0"/>
              </a:defRPr>
            </a:lvl1pPr>
          </a:lstStyle>
          <a:p>
            <a:pPr lvl="0"/>
            <a:r>
              <a:rPr lang="en-US"/>
              <a:t>Your Text Here…</a:t>
            </a:r>
          </a:p>
        </p:txBody>
      </p:sp>
      <p:sp>
        <p:nvSpPr>
          <p:cNvPr id="31" name="Text Placeholder 7"/>
          <p:cNvSpPr>
            <a:spLocks noGrp="1"/>
          </p:cNvSpPr>
          <p:nvPr>
            <p:ph type="body" sz="quarter" idx="48" hasCustomPrompt="1"/>
          </p:nvPr>
        </p:nvSpPr>
        <p:spPr>
          <a:xfrm>
            <a:off x="3958229" y="3408683"/>
            <a:ext cx="2029239" cy="676057"/>
          </a:xfrm>
          <a:prstGeom prst="rect">
            <a:avLst/>
          </a:prstGeom>
          <a:noFill/>
        </p:spPr>
        <p:txBody>
          <a:bodyPr/>
          <a:lstStyle>
            <a:lvl1pPr marL="0" indent="0" algn="ctr">
              <a:buFontTx/>
              <a:buNone/>
              <a:defRPr sz="2200" b="1" baseline="0">
                <a:solidFill>
                  <a:schemeClr val="tx1"/>
                </a:solidFill>
                <a:latin typeface="+mj-lt"/>
                <a:ea typeface="Open Sans" panose="020B0606030504020204" pitchFamily="34" charset="0"/>
                <a:cs typeface="Ideal Sans Medium" pitchFamily="50" charset="0"/>
              </a:defRPr>
            </a:lvl1pPr>
          </a:lstStyle>
          <a:p>
            <a:pPr lvl="0"/>
            <a:r>
              <a:rPr lang="en-US"/>
              <a:t>Your Text Here…</a:t>
            </a:r>
          </a:p>
        </p:txBody>
      </p:sp>
      <p:sp>
        <p:nvSpPr>
          <p:cNvPr id="32" name="Text Placeholder 7"/>
          <p:cNvSpPr>
            <a:spLocks noGrp="1"/>
          </p:cNvSpPr>
          <p:nvPr>
            <p:ph type="body" sz="quarter" idx="49" hasCustomPrompt="1"/>
          </p:nvPr>
        </p:nvSpPr>
        <p:spPr>
          <a:xfrm>
            <a:off x="6195532" y="4163429"/>
            <a:ext cx="2029239" cy="1194178"/>
          </a:xfrm>
          <a:prstGeom prst="rect">
            <a:avLst/>
          </a:prstGeom>
          <a:noFill/>
        </p:spPr>
        <p:txBody>
          <a:bodyPr/>
          <a:lstStyle>
            <a:lvl1pPr marL="0" indent="0" algn="ctr">
              <a:buFontTx/>
              <a:buNone/>
              <a:defRPr sz="1400" b="0" baseline="0">
                <a:solidFill>
                  <a:schemeClr val="tx1">
                    <a:lumMod val="75000"/>
                    <a:lumOff val="25000"/>
                  </a:schemeClr>
                </a:solidFill>
                <a:latin typeface="+mn-lt"/>
                <a:ea typeface="Open Sans Light" panose="020B0306030504020204" pitchFamily="34" charset="0"/>
                <a:cs typeface="Ideal Sans Light" pitchFamily="50" charset="0"/>
              </a:defRPr>
            </a:lvl1pPr>
          </a:lstStyle>
          <a:p>
            <a:pPr lvl="0"/>
            <a:r>
              <a:rPr lang="en-US"/>
              <a:t>Your Text Here…</a:t>
            </a:r>
          </a:p>
        </p:txBody>
      </p:sp>
      <p:sp>
        <p:nvSpPr>
          <p:cNvPr id="33" name="Text Placeholder 7"/>
          <p:cNvSpPr>
            <a:spLocks noGrp="1"/>
          </p:cNvSpPr>
          <p:nvPr>
            <p:ph type="body" sz="quarter" idx="50" hasCustomPrompt="1"/>
          </p:nvPr>
        </p:nvSpPr>
        <p:spPr>
          <a:xfrm>
            <a:off x="6195532" y="3408683"/>
            <a:ext cx="2029239" cy="676057"/>
          </a:xfrm>
          <a:prstGeom prst="rect">
            <a:avLst/>
          </a:prstGeom>
          <a:noFill/>
        </p:spPr>
        <p:txBody>
          <a:bodyPr/>
          <a:lstStyle>
            <a:lvl1pPr marL="0" indent="0" algn="ctr">
              <a:buFontTx/>
              <a:buNone/>
              <a:defRPr sz="2200" b="1" baseline="0">
                <a:solidFill>
                  <a:schemeClr val="tx1"/>
                </a:solidFill>
                <a:latin typeface="+mj-lt"/>
                <a:ea typeface="Open Sans" panose="020B0606030504020204" pitchFamily="34" charset="0"/>
                <a:cs typeface="Ideal Sans Medium" pitchFamily="50" charset="0"/>
              </a:defRPr>
            </a:lvl1pPr>
          </a:lstStyle>
          <a:p>
            <a:pPr lvl="0"/>
            <a:r>
              <a:rPr lang="en-US"/>
              <a:t>Your Text Here…</a:t>
            </a:r>
          </a:p>
        </p:txBody>
      </p:sp>
      <p:sp>
        <p:nvSpPr>
          <p:cNvPr id="34" name="Text Placeholder 7"/>
          <p:cNvSpPr>
            <a:spLocks noGrp="1"/>
          </p:cNvSpPr>
          <p:nvPr>
            <p:ph type="body" sz="quarter" idx="51" hasCustomPrompt="1"/>
          </p:nvPr>
        </p:nvSpPr>
        <p:spPr>
          <a:xfrm>
            <a:off x="8430821" y="4163429"/>
            <a:ext cx="2029239" cy="1194178"/>
          </a:xfrm>
          <a:prstGeom prst="rect">
            <a:avLst/>
          </a:prstGeom>
          <a:noFill/>
        </p:spPr>
        <p:txBody>
          <a:bodyPr/>
          <a:lstStyle>
            <a:lvl1pPr marL="0" indent="0" algn="ctr">
              <a:buFontTx/>
              <a:buNone/>
              <a:defRPr sz="1400" b="0" baseline="0">
                <a:solidFill>
                  <a:schemeClr val="tx1">
                    <a:lumMod val="75000"/>
                    <a:lumOff val="25000"/>
                  </a:schemeClr>
                </a:solidFill>
                <a:latin typeface="+mn-lt"/>
                <a:ea typeface="Open Sans Light" panose="020B0306030504020204" pitchFamily="34" charset="0"/>
                <a:cs typeface="Ideal Sans Light" pitchFamily="50" charset="0"/>
              </a:defRPr>
            </a:lvl1pPr>
          </a:lstStyle>
          <a:p>
            <a:pPr lvl="0"/>
            <a:r>
              <a:rPr lang="en-US"/>
              <a:t>Your Text Here…</a:t>
            </a:r>
          </a:p>
        </p:txBody>
      </p:sp>
      <p:sp>
        <p:nvSpPr>
          <p:cNvPr id="35" name="Text Placeholder 7"/>
          <p:cNvSpPr>
            <a:spLocks noGrp="1"/>
          </p:cNvSpPr>
          <p:nvPr>
            <p:ph type="body" sz="quarter" idx="52" hasCustomPrompt="1"/>
          </p:nvPr>
        </p:nvSpPr>
        <p:spPr>
          <a:xfrm>
            <a:off x="8430821" y="3408683"/>
            <a:ext cx="2029239" cy="676057"/>
          </a:xfrm>
          <a:prstGeom prst="rect">
            <a:avLst/>
          </a:prstGeom>
          <a:noFill/>
        </p:spPr>
        <p:txBody>
          <a:bodyPr/>
          <a:lstStyle>
            <a:lvl1pPr marL="0" indent="0" algn="ctr">
              <a:buFontTx/>
              <a:buNone/>
              <a:defRPr sz="2200" b="1" baseline="0">
                <a:solidFill>
                  <a:schemeClr val="tx1"/>
                </a:solidFill>
                <a:latin typeface="+mj-lt"/>
                <a:ea typeface="Open Sans" panose="020B0606030504020204" pitchFamily="34" charset="0"/>
                <a:cs typeface="Ideal Sans Medium" pitchFamily="50" charset="0"/>
              </a:defRPr>
            </a:lvl1pPr>
          </a:lstStyle>
          <a:p>
            <a:pPr lvl="0"/>
            <a:r>
              <a:rPr lang="en-US"/>
              <a:t>Your Text Here…</a:t>
            </a:r>
          </a:p>
        </p:txBody>
      </p:sp>
    </p:spTree>
    <p:extLst>
      <p:ext uri="{BB962C8B-B14F-4D97-AF65-F5344CB8AC3E}">
        <p14:creationId xmlns:p14="http://schemas.microsoft.com/office/powerpoint/2010/main" val="267611058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2" name="Text Placeholder 10"/>
          <p:cNvSpPr>
            <a:spLocks noGrp="1"/>
          </p:cNvSpPr>
          <p:nvPr>
            <p:ph type="body" sz="quarter" idx="11" hasCustomPrompt="1"/>
          </p:nvPr>
        </p:nvSpPr>
        <p:spPr>
          <a:xfrm>
            <a:off x="725510" y="525731"/>
            <a:ext cx="10740980" cy="500438"/>
          </a:xfrm>
          <a:prstGeom prst="rect">
            <a:avLst/>
          </a:prstGeom>
        </p:spPr>
        <p:txBody>
          <a:bodyPr/>
          <a:lstStyle>
            <a:lvl1pPr marL="0" indent="0" algn="ctr">
              <a:buFontTx/>
              <a:buNone/>
              <a:defRPr sz="3600" b="1" spc="0" baseline="0">
                <a:solidFill>
                  <a:schemeClr val="accent3"/>
                </a:solidFill>
                <a:effectLst/>
                <a:latin typeface="+mj-lt"/>
              </a:defRPr>
            </a:lvl1pPr>
          </a:lstStyle>
          <a:p>
            <a:pPr lvl="0"/>
            <a:r>
              <a:rPr lang="en-US"/>
              <a:t>Slide Title Goes Here!</a:t>
            </a:r>
          </a:p>
        </p:txBody>
      </p:sp>
      <p:cxnSp>
        <p:nvCxnSpPr>
          <p:cNvPr id="13" name="Straight Connector 12"/>
          <p:cNvCxnSpPr/>
          <p:nvPr userDrawn="1"/>
        </p:nvCxnSpPr>
        <p:spPr>
          <a:xfrm>
            <a:off x="725510" y="1116322"/>
            <a:ext cx="1071736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 name="Text Placeholder 2"/>
          <p:cNvSpPr>
            <a:spLocks noGrp="1"/>
          </p:cNvSpPr>
          <p:nvPr>
            <p:ph type="body" sz="quarter" idx="13"/>
          </p:nvPr>
        </p:nvSpPr>
        <p:spPr>
          <a:xfrm>
            <a:off x="1066800" y="2562896"/>
            <a:ext cx="4844603" cy="3052293"/>
          </a:xfrm>
          <a:prstGeom prst="rect">
            <a:avLst/>
          </a:prstGeom>
        </p:spPr>
        <p:txBody>
          <a:bodyPr/>
          <a:lstStyle>
            <a:lvl1pPr marL="228600" indent="-228600">
              <a:buClr>
                <a:schemeClr val="accent1"/>
              </a:buClr>
              <a:buFont typeface="Wingdings" panose="05000000000000000000" pitchFamily="2" charset="2"/>
              <a:buChar char="§"/>
              <a:defRPr sz="2000" b="1">
                <a:solidFill>
                  <a:schemeClr val="accent1"/>
                </a:solidFill>
              </a:defRPr>
            </a:lvl1pPr>
            <a:lvl2pPr marL="685800" indent="-228600">
              <a:buClr>
                <a:schemeClr val="tx1"/>
              </a:buClr>
              <a:buFont typeface="Wingdings" panose="05000000000000000000" pitchFamily="2" charset="2"/>
              <a:buChar char="§"/>
              <a:defRPr sz="1600">
                <a:solidFill>
                  <a:schemeClr val="tx1"/>
                </a:solidFill>
              </a:defRPr>
            </a:lvl2pPr>
            <a:lvl3pPr marL="1143000" indent="-228600">
              <a:buClr>
                <a:schemeClr val="accent2"/>
              </a:buClr>
              <a:buFont typeface="Arial" panose="020B0604020202020204" pitchFamily="34" charset="0"/>
              <a:buChar char="•"/>
              <a:defRPr sz="1200">
                <a:solidFill>
                  <a:schemeClr val="accent2"/>
                </a:solidFill>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en-US"/>
              <a:t>Edit Master text styles</a:t>
            </a:r>
          </a:p>
          <a:p>
            <a:pPr lvl="1"/>
            <a:r>
              <a:rPr lang="en-US"/>
              <a:t>Second level</a:t>
            </a:r>
          </a:p>
          <a:p>
            <a:pPr lvl="2"/>
            <a:r>
              <a:rPr lang="en-US"/>
              <a:t>Third level</a:t>
            </a:r>
          </a:p>
        </p:txBody>
      </p:sp>
      <p:sp>
        <p:nvSpPr>
          <p:cNvPr id="6" name="Text Placeholder 2"/>
          <p:cNvSpPr>
            <a:spLocks noGrp="1"/>
          </p:cNvSpPr>
          <p:nvPr>
            <p:ph type="body" sz="quarter" idx="14"/>
          </p:nvPr>
        </p:nvSpPr>
        <p:spPr>
          <a:xfrm>
            <a:off x="6480219" y="2562895"/>
            <a:ext cx="4844603" cy="3052293"/>
          </a:xfrm>
          <a:prstGeom prst="rect">
            <a:avLst/>
          </a:prstGeom>
        </p:spPr>
        <p:txBody>
          <a:bodyPr/>
          <a:lstStyle>
            <a:lvl1pPr marL="228600" indent="-228600">
              <a:buClr>
                <a:schemeClr val="accent1"/>
              </a:buClr>
              <a:buFont typeface="Wingdings" panose="05000000000000000000" pitchFamily="2" charset="2"/>
              <a:buChar char="§"/>
              <a:defRPr sz="2000" b="1">
                <a:solidFill>
                  <a:schemeClr val="accent1"/>
                </a:solidFill>
              </a:defRPr>
            </a:lvl1pPr>
            <a:lvl2pPr marL="685800" indent="-228600">
              <a:buClr>
                <a:schemeClr val="tx1"/>
              </a:buClr>
              <a:buFont typeface="Wingdings" panose="05000000000000000000" pitchFamily="2" charset="2"/>
              <a:buChar char="§"/>
              <a:defRPr sz="1600">
                <a:solidFill>
                  <a:schemeClr val="tx1"/>
                </a:solidFill>
              </a:defRPr>
            </a:lvl2pPr>
            <a:lvl3pPr marL="1143000" indent="-228600">
              <a:buClr>
                <a:schemeClr val="accent2"/>
              </a:buClr>
              <a:buFont typeface="Arial" panose="020B0604020202020204" pitchFamily="34" charset="0"/>
              <a:buChar char="•"/>
              <a:defRPr sz="1200">
                <a:solidFill>
                  <a:schemeClr val="accent2"/>
                </a:solidFill>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en-US"/>
              <a:t>Edit Master text styles</a:t>
            </a:r>
          </a:p>
          <a:p>
            <a:pPr lvl="1"/>
            <a:r>
              <a:rPr lang="en-US"/>
              <a:t>Second level</a:t>
            </a:r>
          </a:p>
          <a:p>
            <a:pPr lvl="2"/>
            <a:r>
              <a:rPr lang="en-US"/>
              <a:t>Third level</a:t>
            </a:r>
          </a:p>
        </p:txBody>
      </p:sp>
      <p:sp>
        <p:nvSpPr>
          <p:cNvPr id="7" name="Rounded Rectangle 6"/>
          <p:cNvSpPr/>
          <p:nvPr userDrawn="1"/>
        </p:nvSpPr>
        <p:spPr>
          <a:xfrm>
            <a:off x="1066800" y="1828802"/>
            <a:ext cx="4844603" cy="489397"/>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21"/>
          <p:cNvSpPr>
            <a:spLocks noGrp="1"/>
          </p:cNvSpPr>
          <p:nvPr>
            <p:ph type="body" sz="quarter" idx="17" hasCustomPrompt="1"/>
          </p:nvPr>
        </p:nvSpPr>
        <p:spPr>
          <a:xfrm>
            <a:off x="1278980" y="1918954"/>
            <a:ext cx="3482771" cy="309093"/>
          </a:xfrm>
          <a:prstGeom prst="rect">
            <a:avLst/>
          </a:prstGeom>
        </p:spPr>
        <p:txBody>
          <a:bodyPr>
            <a:noAutofit/>
          </a:bodyPr>
          <a:lstStyle>
            <a:lvl1pPr marL="0" indent="0" algn="l">
              <a:buFontTx/>
              <a:buNone/>
              <a:defRPr sz="2000" b="0" spc="-100" baseline="0">
                <a:solidFill>
                  <a:schemeClr val="bg1"/>
                </a:solidFill>
                <a:effectLst/>
                <a:latin typeface="+mj-lt"/>
                <a:ea typeface="Typold Medium" panose="020B0004030204060B03" pitchFamily="34" charset="0"/>
              </a:defRPr>
            </a:lvl1pPr>
          </a:lstStyle>
          <a:p>
            <a:pPr lvl="0"/>
            <a:r>
              <a:rPr lang="en-US"/>
              <a:t>Title Goes Here!</a:t>
            </a:r>
            <a:endParaRPr lang="en-US" dirty="0"/>
          </a:p>
        </p:txBody>
      </p:sp>
      <p:sp>
        <p:nvSpPr>
          <p:cNvPr id="10" name="Rounded Rectangle 9"/>
          <p:cNvSpPr/>
          <p:nvPr userDrawn="1"/>
        </p:nvSpPr>
        <p:spPr>
          <a:xfrm>
            <a:off x="6480219" y="1828802"/>
            <a:ext cx="4844603" cy="489397"/>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21"/>
          <p:cNvSpPr>
            <a:spLocks noGrp="1"/>
          </p:cNvSpPr>
          <p:nvPr>
            <p:ph type="body" sz="quarter" idx="35" hasCustomPrompt="1"/>
          </p:nvPr>
        </p:nvSpPr>
        <p:spPr>
          <a:xfrm>
            <a:off x="6692399" y="1918954"/>
            <a:ext cx="3482771" cy="309093"/>
          </a:xfrm>
          <a:prstGeom prst="rect">
            <a:avLst/>
          </a:prstGeom>
        </p:spPr>
        <p:txBody>
          <a:bodyPr>
            <a:noAutofit/>
          </a:bodyPr>
          <a:lstStyle>
            <a:lvl1pPr marL="0" indent="0" algn="l">
              <a:buFontTx/>
              <a:buNone/>
              <a:defRPr sz="2000" b="0" spc="-100" baseline="0">
                <a:solidFill>
                  <a:schemeClr val="bg1"/>
                </a:solidFill>
                <a:effectLst/>
                <a:latin typeface="+mj-lt"/>
                <a:ea typeface="Typold Medium" panose="020B0004030204060B03" pitchFamily="34" charset="0"/>
              </a:defRPr>
            </a:lvl1pPr>
          </a:lstStyle>
          <a:p>
            <a:pPr lvl="0"/>
            <a:r>
              <a:rPr lang="en-US"/>
              <a:t>Title Goes Here!</a:t>
            </a:r>
            <a:endParaRPr lang="en-US" dirty="0"/>
          </a:p>
        </p:txBody>
      </p:sp>
    </p:spTree>
    <p:extLst>
      <p:ext uri="{BB962C8B-B14F-4D97-AF65-F5344CB8AC3E}">
        <p14:creationId xmlns:p14="http://schemas.microsoft.com/office/powerpoint/2010/main" val="260213119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2" name="Text Placeholder 10"/>
          <p:cNvSpPr>
            <a:spLocks noGrp="1"/>
          </p:cNvSpPr>
          <p:nvPr>
            <p:ph type="body" sz="quarter" idx="11" hasCustomPrompt="1"/>
          </p:nvPr>
        </p:nvSpPr>
        <p:spPr>
          <a:xfrm>
            <a:off x="725510" y="525731"/>
            <a:ext cx="10740980" cy="500438"/>
          </a:xfrm>
          <a:prstGeom prst="rect">
            <a:avLst/>
          </a:prstGeom>
        </p:spPr>
        <p:txBody>
          <a:bodyPr/>
          <a:lstStyle>
            <a:lvl1pPr marL="0" indent="0" algn="ctr">
              <a:buFontTx/>
              <a:buNone/>
              <a:defRPr sz="3600" b="1" spc="0" baseline="0">
                <a:solidFill>
                  <a:schemeClr val="accent3"/>
                </a:solidFill>
                <a:effectLst/>
                <a:latin typeface="+mj-lt"/>
              </a:defRPr>
            </a:lvl1pPr>
          </a:lstStyle>
          <a:p>
            <a:pPr lvl="0"/>
            <a:r>
              <a:rPr lang="en-US"/>
              <a:t>Slide Title Goes Here!</a:t>
            </a:r>
          </a:p>
        </p:txBody>
      </p:sp>
      <p:cxnSp>
        <p:nvCxnSpPr>
          <p:cNvPr id="13" name="Straight Connector 12"/>
          <p:cNvCxnSpPr/>
          <p:nvPr userDrawn="1"/>
        </p:nvCxnSpPr>
        <p:spPr>
          <a:xfrm>
            <a:off x="725510" y="1116322"/>
            <a:ext cx="1071736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2"/>
          <p:cNvSpPr>
            <a:spLocks noGrp="1"/>
          </p:cNvSpPr>
          <p:nvPr>
            <p:ph type="body" sz="quarter" idx="13"/>
          </p:nvPr>
        </p:nvSpPr>
        <p:spPr>
          <a:xfrm>
            <a:off x="1066800" y="1790344"/>
            <a:ext cx="10058400" cy="3824845"/>
          </a:xfrm>
          <a:prstGeom prst="rect">
            <a:avLst/>
          </a:prstGeom>
        </p:spPr>
        <p:txBody>
          <a:bodyPr/>
          <a:lstStyle>
            <a:lvl1pPr marL="228600" indent="-228600">
              <a:buClr>
                <a:schemeClr val="accent2"/>
              </a:buClr>
              <a:buFont typeface="Wingdings" panose="05000000000000000000" pitchFamily="2" charset="2"/>
              <a:buChar char="§"/>
              <a:defRPr sz="2600" b="0">
                <a:solidFill>
                  <a:schemeClr val="accent3"/>
                </a:solidFill>
              </a:defRPr>
            </a:lvl1pPr>
            <a:lvl2pPr marL="685800" indent="-228600">
              <a:buClr>
                <a:schemeClr val="tx1"/>
              </a:buClr>
              <a:buFont typeface="Wingdings" panose="05000000000000000000" pitchFamily="2" charset="2"/>
              <a:buChar char="§"/>
              <a:defRPr sz="1800">
                <a:solidFill>
                  <a:schemeClr val="tx1"/>
                </a:solidFill>
              </a:defRPr>
            </a:lvl2pPr>
            <a:lvl3pPr marL="1143000" indent="-228600">
              <a:buClr>
                <a:schemeClr val="accent2"/>
              </a:buClr>
              <a:buFont typeface="Arial" panose="020B0604020202020204" pitchFamily="34" charset="0"/>
              <a:buChar char="•"/>
              <a:defRPr sz="1400">
                <a:solidFill>
                  <a:schemeClr val="accent2"/>
                </a:solidFill>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en-US"/>
              <a:t>Edit Master text styles</a:t>
            </a:r>
          </a:p>
        </p:txBody>
      </p:sp>
    </p:spTree>
    <p:extLst>
      <p:ext uri="{BB962C8B-B14F-4D97-AF65-F5344CB8AC3E}">
        <p14:creationId xmlns:p14="http://schemas.microsoft.com/office/powerpoint/2010/main" val="346682392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30" name="Rounded Rectangle 29"/>
          <p:cNvSpPr/>
          <p:nvPr userDrawn="1"/>
        </p:nvSpPr>
        <p:spPr>
          <a:xfrm>
            <a:off x="725510" y="2047944"/>
            <a:ext cx="3228304" cy="779073"/>
          </a:xfrm>
          <a:prstGeom prst="roundRect">
            <a:avLst/>
          </a:prstGeom>
          <a:solidFill>
            <a:schemeClr val="accent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0"/>
          <p:cNvSpPr>
            <a:spLocks noGrp="1"/>
          </p:cNvSpPr>
          <p:nvPr>
            <p:ph type="body" sz="quarter" idx="11" hasCustomPrompt="1"/>
          </p:nvPr>
        </p:nvSpPr>
        <p:spPr>
          <a:xfrm>
            <a:off x="725510" y="525731"/>
            <a:ext cx="10740980" cy="500438"/>
          </a:xfrm>
          <a:prstGeom prst="rect">
            <a:avLst/>
          </a:prstGeom>
        </p:spPr>
        <p:txBody>
          <a:bodyPr/>
          <a:lstStyle>
            <a:lvl1pPr marL="0" indent="0" algn="ctr">
              <a:buFontTx/>
              <a:buNone/>
              <a:defRPr sz="3600" b="1" spc="0" baseline="0">
                <a:solidFill>
                  <a:schemeClr val="accent3"/>
                </a:solidFill>
                <a:effectLst/>
                <a:latin typeface="+mj-lt"/>
              </a:defRPr>
            </a:lvl1pPr>
          </a:lstStyle>
          <a:p>
            <a:pPr lvl="0"/>
            <a:r>
              <a:rPr lang="en-US"/>
              <a:t>Slide Title Goes Here!</a:t>
            </a:r>
          </a:p>
        </p:txBody>
      </p:sp>
      <p:sp>
        <p:nvSpPr>
          <p:cNvPr id="9" name="Text Placeholder 10"/>
          <p:cNvSpPr>
            <a:spLocks noGrp="1"/>
          </p:cNvSpPr>
          <p:nvPr>
            <p:ph type="body" sz="quarter" idx="29"/>
          </p:nvPr>
        </p:nvSpPr>
        <p:spPr>
          <a:xfrm>
            <a:off x="725511" y="2051114"/>
            <a:ext cx="3228304" cy="772733"/>
          </a:xfrm>
          <a:prstGeom prst="rect">
            <a:avLst/>
          </a:prstGeom>
        </p:spPr>
        <p:txBody>
          <a:bodyPr anchor="ctr" anchorCtr="0"/>
          <a:lstStyle>
            <a:lvl1pPr marL="0" indent="0" algn="ctr">
              <a:buFontTx/>
              <a:buNone/>
              <a:defRPr sz="1200" b="1" spc="0" baseline="0">
                <a:solidFill>
                  <a:schemeClr val="bg1"/>
                </a:solidFill>
                <a:effectLst/>
                <a:latin typeface="+mj-lt"/>
              </a:defRPr>
            </a:lvl1pPr>
          </a:lstStyle>
          <a:p>
            <a:pPr lvl="0"/>
            <a:endParaRPr lang="en-US"/>
          </a:p>
        </p:txBody>
      </p:sp>
      <p:sp>
        <p:nvSpPr>
          <p:cNvPr id="10" name="Text Placeholder 10"/>
          <p:cNvSpPr>
            <a:spLocks noGrp="1"/>
          </p:cNvSpPr>
          <p:nvPr>
            <p:ph type="body" sz="quarter" idx="30"/>
          </p:nvPr>
        </p:nvSpPr>
        <p:spPr>
          <a:xfrm>
            <a:off x="725510" y="3704752"/>
            <a:ext cx="3228305" cy="2000591"/>
          </a:xfrm>
          <a:prstGeom prst="rect">
            <a:avLst/>
          </a:prstGeom>
        </p:spPr>
        <p:txBody>
          <a:bodyPr/>
          <a:lstStyle>
            <a:lvl1pPr marL="0" indent="0" algn="ctr">
              <a:buFontTx/>
              <a:buNone/>
              <a:defRPr sz="1400" b="0" spc="0" baseline="0">
                <a:solidFill>
                  <a:schemeClr val="accent3"/>
                </a:solidFill>
                <a:effectLst/>
                <a:latin typeface="+mn-lt"/>
              </a:defRPr>
            </a:lvl1pPr>
          </a:lstStyle>
          <a:p>
            <a:pPr lvl="0"/>
            <a:endParaRPr lang="en-US"/>
          </a:p>
        </p:txBody>
      </p:sp>
      <p:sp>
        <p:nvSpPr>
          <p:cNvPr id="12" name="Text Placeholder 10"/>
          <p:cNvSpPr>
            <a:spLocks noGrp="1"/>
          </p:cNvSpPr>
          <p:nvPr>
            <p:ph type="body" sz="quarter" idx="32"/>
          </p:nvPr>
        </p:nvSpPr>
        <p:spPr>
          <a:xfrm>
            <a:off x="4481848" y="3704752"/>
            <a:ext cx="3228305" cy="2000591"/>
          </a:xfrm>
          <a:prstGeom prst="rect">
            <a:avLst/>
          </a:prstGeom>
        </p:spPr>
        <p:txBody>
          <a:bodyPr/>
          <a:lstStyle>
            <a:lvl1pPr marL="0" indent="0" algn="ctr">
              <a:buFontTx/>
              <a:buNone/>
              <a:defRPr sz="1400" b="0" spc="0" baseline="0">
                <a:solidFill>
                  <a:schemeClr val="accent3"/>
                </a:solidFill>
                <a:effectLst/>
                <a:latin typeface="+mn-lt"/>
              </a:defRPr>
            </a:lvl1pPr>
          </a:lstStyle>
          <a:p>
            <a:pPr lvl="0"/>
            <a:endParaRPr lang="en-US"/>
          </a:p>
        </p:txBody>
      </p:sp>
      <p:sp>
        <p:nvSpPr>
          <p:cNvPr id="14" name="Text Placeholder 10"/>
          <p:cNvSpPr>
            <a:spLocks noGrp="1"/>
          </p:cNvSpPr>
          <p:nvPr>
            <p:ph type="body" sz="quarter" idx="34"/>
          </p:nvPr>
        </p:nvSpPr>
        <p:spPr>
          <a:xfrm>
            <a:off x="8238185" y="3704752"/>
            <a:ext cx="3228305" cy="2000591"/>
          </a:xfrm>
          <a:prstGeom prst="rect">
            <a:avLst/>
          </a:prstGeom>
        </p:spPr>
        <p:txBody>
          <a:bodyPr/>
          <a:lstStyle>
            <a:lvl1pPr marL="0" indent="0" algn="ctr">
              <a:buFontTx/>
              <a:buNone/>
              <a:defRPr sz="1400" b="0" spc="0" baseline="0">
                <a:solidFill>
                  <a:schemeClr val="accent3"/>
                </a:solidFill>
                <a:effectLst/>
                <a:latin typeface="+mn-lt"/>
              </a:defRPr>
            </a:lvl1pPr>
          </a:lstStyle>
          <a:p>
            <a:pPr lvl="0"/>
            <a:endParaRPr lang="en-US"/>
          </a:p>
        </p:txBody>
      </p:sp>
      <p:sp>
        <p:nvSpPr>
          <p:cNvPr id="21" name="Rounded Rectangle 20"/>
          <p:cNvSpPr/>
          <p:nvPr userDrawn="1"/>
        </p:nvSpPr>
        <p:spPr>
          <a:xfrm>
            <a:off x="725510" y="2985719"/>
            <a:ext cx="3228304" cy="566671"/>
          </a:xfrm>
          <a:prstGeom prst="round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p:cNvPicPr>
            <a:picLocks noChangeAspect="1"/>
          </p:cNvPicPr>
          <p:nvPr userDrawn="1"/>
        </p:nvPicPr>
        <p:blipFill rotWithShape="1">
          <a:blip r:embed="rId2">
            <a:extLst>
              <a:ext uri="{28A0092B-C50C-407E-A947-70E740481C1C}">
                <a14:useLocalDpi xmlns:a14="http://schemas.microsoft.com/office/drawing/2010/main" val="0"/>
              </a:ext>
            </a:extLst>
          </a:blip>
          <a:srcRect t="27264" b="30382"/>
          <a:stretch/>
        </p:blipFill>
        <p:spPr>
          <a:xfrm>
            <a:off x="1653862" y="3044430"/>
            <a:ext cx="1371600" cy="449249"/>
          </a:xfrm>
          <a:prstGeom prst="rect">
            <a:avLst/>
          </a:prstGeom>
        </p:spPr>
      </p:pic>
      <p:sp>
        <p:nvSpPr>
          <p:cNvPr id="25" name="Rounded Rectangle 24"/>
          <p:cNvSpPr/>
          <p:nvPr userDrawn="1"/>
        </p:nvSpPr>
        <p:spPr>
          <a:xfrm>
            <a:off x="4481848" y="2985719"/>
            <a:ext cx="3228304" cy="566671"/>
          </a:xfrm>
          <a:prstGeom prst="round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583475" y="3092909"/>
            <a:ext cx="1025051" cy="352290"/>
          </a:xfrm>
          <a:prstGeom prst="rect">
            <a:avLst/>
          </a:prstGeom>
        </p:spPr>
      </p:pic>
      <p:sp>
        <p:nvSpPr>
          <p:cNvPr id="27" name="Rounded Rectangle 26"/>
          <p:cNvSpPr/>
          <p:nvPr userDrawn="1"/>
        </p:nvSpPr>
        <p:spPr>
          <a:xfrm>
            <a:off x="8238185" y="2985719"/>
            <a:ext cx="3228304" cy="566671"/>
          </a:xfrm>
          <a:prstGeom prst="round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375864" y="3045707"/>
            <a:ext cx="952947" cy="446694"/>
          </a:xfrm>
          <a:prstGeom prst="rect">
            <a:avLst/>
          </a:prstGeom>
        </p:spPr>
      </p:pic>
      <p:sp>
        <p:nvSpPr>
          <p:cNvPr id="29" name="Text Placeholder 10"/>
          <p:cNvSpPr>
            <a:spLocks noGrp="1"/>
          </p:cNvSpPr>
          <p:nvPr>
            <p:ph type="body" sz="quarter" idx="35"/>
          </p:nvPr>
        </p:nvSpPr>
        <p:spPr>
          <a:xfrm>
            <a:off x="725510" y="1178531"/>
            <a:ext cx="10740979" cy="276782"/>
          </a:xfrm>
          <a:prstGeom prst="rect">
            <a:avLst/>
          </a:prstGeom>
        </p:spPr>
        <p:txBody>
          <a:bodyPr/>
          <a:lstStyle>
            <a:lvl1pPr marL="0" indent="0" algn="ctr">
              <a:buFontTx/>
              <a:buNone/>
              <a:defRPr sz="1600" b="0" spc="0" baseline="0">
                <a:solidFill>
                  <a:schemeClr val="accent3"/>
                </a:solidFill>
                <a:effectLst/>
                <a:latin typeface="+mn-lt"/>
              </a:defRPr>
            </a:lvl1pPr>
          </a:lstStyle>
          <a:p>
            <a:pPr lvl="0"/>
            <a:endParaRPr lang="en-US"/>
          </a:p>
        </p:txBody>
      </p:sp>
      <p:sp>
        <p:nvSpPr>
          <p:cNvPr id="31" name="Rounded Rectangle 30"/>
          <p:cNvSpPr/>
          <p:nvPr userDrawn="1"/>
        </p:nvSpPr>
        <p:spPr>
          <a:xfrm>
            <a:off x="4481848" y="2047944"/>
            <a:ext cx="3228304" cy="779073"/>
          </a:xfrm>
          <a:prstGeom prst="roundRect">
            <a:avLst/>
          </a:prstGeom>
          <a:solidFill>
            <a:schemeClr val="accent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10"/>
          <p:cNvSpPr>
            <a:spLocks noGrp="1"/>
          </p:cNvSpPr>
          <p:nvPr>
            <p:ph type="body" sz="quarter" idx="36"/>
          </p:nvPr>
        </p:nvSpPr>
        <p:spPr>
          <a:xfrm>
            <a:off x="4481849" y="2051114"/>
            <a:ext cx="3228304" cy="772733"/>
          </a:xfrm>
          <a:prstGeom prst="rect">
            <a:avLst/>
          </a:prstGeom>
        </p:spPr>
        <p:txBody>
          <a:bodyPr anchor="ctr" anchorCtr="0"/>
          <a:lstStyle>
            <a:lvl1pPr marL="0" indent="0" algn="ctr">
              <a:buFontTx/>
              <a:buNone/>
              <a:defRPr sz="1200" b="1" spc="0" baseline="0">
                <a:solidFill>
                  <a:schemeClr val="bg1"/>
                </a:solidFill>
                <a:effectLst/>
                <a:latin typeface="+mj-lt"/>
              </a:defRPr>
            </a:lvl1pPr>
          </a:lstStyle>
          <a:p>
            <a:pPr lvl="0"/>
            <a:endParaRPr lang="en-US"/>
          </a:p>
        </p:txBody>
      </p:sp>
      <p:sp>
        <p:nvSpPr>
          <p:cNvPr id="33" name="Rounded Rectangle 32"/>
          <p:cNvSpPr/>
          <p:nvPr userDrawn="1"/>
        </p:nvSpPr>
        <p:spPr>
          <a:xfrm>
            <a:off x="8238186" y="2047944"/>
            <a:ext cx="3228304" cy="779073"/>
          </a:xfrm>
          <a:prstGeom prst="roundRect">
            <a:avLst/>
          </a:prstGeom>
          <a:solidFill>
            <a:schemeClr val="accent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10"/>
          <p:cNvSpPr>
            <a:spLocks noGrp="1"/>
          </p:cNvSpPr>
          <p:nvPr>
            <p:ph type="body" sz="quarter" idx="37"/>
          </p:nvPr>
        </p:nvSpPr>
        <p:spPr>
          <a:xfrm>
            <a:off x="8238187" y="2051114"/>
            <a:ext cx="3228304" cy="772733"/>
          </a:xfrm>
          <a:prstGeom prst="rect">
            <a:avLst/>
          </a:prstGeom>
        </p:spPr>
        <p:txBody>
          <a:bodyPr anchor="ctr" anchorCtr="0"/>
          <a:lstStyle>
            <a:lvl1pPr marL="0" indent="0" algn="ctr">
              <a:buFontTx/>
              <a:buNone/>
              <a:defRPr sz="1200" b="1" spc="0" baseline="0">
                <a:solidFill>
                  <a:schemeClr val="bg1"/>
                </a:solidFill>
                <a:effectLst/>
                <a:latin typeface="+mj-lt"/>
              </a:defRPr>
            </a:lvl1pPr>
          </a:lstStyle>
          <a:p>
            <a:pPr lvl="0"/>
            <a:endParaRPr lang="en-US"/>
          </a:p>
        </p:txBody>
      </p:sp>
      <p:cxnSp>
        <p:nvCxnSpPr>
          <p:cNvPr id="36" name="Straight Connector 35"/>
          <p:cNvCxnSpPr/>
          <p:nvPr userDrawn="1"/>
        </p:nvCxnSpPr>
        <p:spPr>
          <a:xfrm>
            <a:off x="0" y="2437480"/>
            <a:ext cx="121920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725510" y="1116322"/>
            <a:ext cx="1071736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229139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6" name="Rectangle 5"/>
          <p:cNvSpPr/>
          <p:nvPr userDrawn="1"/>
        </p:nvSpPr>
        <p:spPr>
          <a:xfrm>
            <a:off x="0" y="1636336"/>
            <a:ext cx="12192001" cy="2510660"/>
          </a:xfrm>
          <a:prstGeom prst="rect">
            <a:avLst/>
          </a:prstGeom>
          <a:gradFill flip="none" rotWithShape="1">
            <a:gsLst>
              <a:gs pos="0">
                <a:schemeClr val="accent1"/>
              </a:gs>
              <a:gs pos="100000">
                <a:schemeClr val="accent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0"/>
          <p:cNvSpPr>
            <a:spLocks noGrp="1"/>
          </p:cNvSpPr>
          <p:nvPr>
            <p:ph type="body" sz="quarter" idx="11" hasCustomPrompt="1"/>
          </p:nvPr>
        </p:nvSpPr>
        <p:spPr>
          <a:xfrm>
            <a:off x="725510" y="525731"/>
            <a:ext cx="10740980" cy="500438"/>
          </a:xfrm>
          <a:prstGeom prst="rect">
            <a:avLst/>
          </a:prstGeom>
        </p:spPr>
        <p:txBody>
          <a:bodyPr/>
          <a:lstStyle>
            <a:lvl1pPr marL="0" indent="0" algn="ctr">
              <a:buFontTx/>
              <a:buNone/>
              <a:defRPr sz="3600" b="1" spc="0" baseline="0">
                <a:solidFill>
                  <a:schemeClr val="accent3"/>
                </a:solidFill>
                <a:effectLst/>
                <a:latin typeface="+mj-lt"/>
              </a:defRPr>
            </a:lvl1pPr>
          </a:lstStyle>
          <a:p>
            <a:pPr lvl="0"/>
            <a:r>
              <a:rPr lang="en-US"/>
              <a:t>Slide Title Goes Here!</a:t>
            </a:r>
          </a:p>
        </p:txBody>
      </p:sp>
      <p:sp>
        <p:nvSpPr>
          <p:cNvPr id="4" name="Text Placeholder 21"/>
          <p:cNvSpPr>
            <a:spLocks noGrp="1"/>
          </p:cNvSpPr>
          <p:nvPr>
            <p:ph type="body" sz="quarter" idx="16"/>
          </p:nvPr>
        </p:nvSpPr>
        <p:spPr>
          <a:xfrm>
            <a:off x="725510" y="1892404"/>
            <a:ext cx="5031346" cy="1998524"/>
          </a:xfrm>
          <a:prstGeom prst="rect">
            <a:avLst/>
          </a:prstGeom>
        </p:spPr>
        <p:txBody>
          <a:bodyPr anchor="t" anchorCtr="0">
            <a:noAutofit/>
          </a:bodyPr>
          <a:lstStyle>
            <a:lvl1pPr marL="285750" indent="-285750" algn="l">
              <a:spcBef>
                <a:spcPts val="500"/>
              </a:spcBef>
              <a:buClr>
                <a:schemeClr val="bg1"/>
              </a:buClr>
              <a:buFont typeface="Wingdings" panose="05000000000000000000" pitchFamily="2" charset="2"/>
              <a:buChar char="§"/>
              <a:defRPr sz="1400" b="1" spc="0" baseline="0">
                <a:solidFill>
                  <a:schemeClr val="bg1"/>
                </a:solidFill>
                <a:effectLst/>
                <a:latin typeface="+mn-lt"/>
                <a:ea typeface="Adobe Fan Heiti Std B" panose="020B0700000000000000" pitchFamily="34" charset="-128"/>
              </a:defRPr>
            </a:lvl1pPr>
          </a:lstStyle>
          <a:p>
            <a:pPr lvl="0"/>
            <a:endParaRPr lang="en-US" dirty="0"/>
          </a:p>
        </p:txBody>
      </p:sp>
      <p:sp>
        <p:nvSpPr>
          <p:cNvPr id="5" name="Text Placeholder 21"/>
          <p:cNvSpPr>
            <a:spLocks noGrp="1"/>
          </p:cNvSpPr>
          <p:nvPr>
            <p:ph type="body" sz="quarter" idx="17"/>
          </p:nvPr>
        </p:nvSpPr>
        <p:spPr>
          <a:xfrm>
            <a:off x="6435144" y="1892404"/>
            <a:ext cx="5031346" cy="1998524"/>
          </a:xfrm>
          <a:prstGeom prst="rect">
            <a:avLst/>
          </a:prstGeom>
        </p:spPr>
        <p:txBody>
          <a:bodyPr anchor="t" anchorCtr="0">
            <a:noAutofit/>
          </a:bodyPr>
          <a:lstStyle>
            <a:lvl1pPr marL="285750" indent="-285750" algn="l">
              <a:spcBef>
                <a:spcPts val="500"/>
              </a:spcBef>
              <a:buClr>
                <a:schemeClr val="bg1"/>
              </a:buClr>
              <a:buFont typeface="Wingdings" panose="05000000000000000000" pitchFamily="2" charset="2"/>
              <a:buChar char="§"/>
              <a:defRPr sz="1400" b="1" spc="0" baseline="0">
                <a:solidFill>
                  <a:schemeClr val="bg1"/>
                </a:solidFill>
                <a:effectLst/>
                <a:latin typeface="+mn-lt"/>
                <a:ea typeface="Adobe Fan Heiti Std B" panose="020B0700000000000000" pitchFamily="34" charset="-128"/>
              </a:defRPr>
            </a:lvl1pPr>
          </a:lstStyle>
          <a:p>
            <a:pPr lvl="0"/>
            <a:endParaRPr lang="en-US" dirty="0"/>
          </a:p>
        </p:txBody>
      </p:sp>
      <p:cxnSp>
        <p:nvCxnSpPr>
          <p:cNvPr id="28" name="Straight Connector 27"/>
          <p:cNvCxnSpPr/>
          <p:nvPr userDrawn="1"/>
        </p:nvCxnSpPr>
        <p:spPr>
          <a:xfrm>
            <a:off x="725510" y="1116322"/>
            <a:ext cx="1071736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615104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6" name="Rectangle 5"/>
          <p:cNvSpPr/>
          <p:nvPr userDrawn="1"/>
        </p:nvSpPr>
        <p:spPr>
          <a:xfrm>
            <a:off x="0" y="1636336"/>
            <a:ext cx="12192001" cy="2510660"/>
          </a:xfrm>
          <a:prstGeom prst="rect">
            <a:avLst/>
          </a:prstGeom>
          <a:gradFill flip="none" rotWithShape="1">
            <a:gsLst>
              <a:gs pos="0">
                <a:schemeClr val="accent1"/>
              </a:gs>
              <a:gs pos="100000">
                <a:schemeClr val="accent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21"/>
          <p:cNvSpPr>
            <a:spLocks noGrp="1"/>
          </p:cNvSpPr>
          <p:nvPr>
            <p:ph type="body" sz="quarter" idx="16"/>
          </p:nvPr>
        </p:nvSpPr>
        <p:spPr>
          <a:xfrm>
            <a:off x="725510" y="1892404"/>
            <a:ext cx="5031346" cy="1998524"/>
          </a:xfrm>
          <a:prstGeom prst="rect">
            <a:avLst/>
          </a:prstGeom>
        </p:spPr>
        <p:txBody>
          <a:bodyPr anchor="t" anchorCtr="0">
            <a:noAutofit/>
          </a:bodyPr>
          <a:lstStyle>
            <a:lvl1pPr marL="285750" indent="-285750" algn="l">
              <a:spcBef>
                <a:spcPts val="500"/>
              </a:spcBef>
              <a:buClr>
                <a:schemeClr val="bg1"/>
              </a:buClr>
              <a:buFont typeface="Wingdings" panose="05000000000000000000" pitchFamily="2" charset="2"/>
              <a:buChar char="§"/>
              <a:defRPr sz="1400" b="1" spc="0" baseline="0">
                <a:solidFill>
                  <a:schemeClr val="bg1"/>
                </a:solidFill>
                <a:effectLst/>
                <a:latin typeface="+mn-lt"/>
                <a:ea typeface="Adobe Fan Heiti Std B" panose="020B0700000000000000" pitchFamily="34" charset="-128"/>
              </a:defRPr>
            </a:lvl1pPr>
          </a:lstStyle>
          <a:p>
            <a:pPr lvl="0"/>
            <a:endParaRPr lang="en-US" dirty="0"/>
          </a:p>
        </p:txBody>
      </p:sp>
      <p:sp>
        <p:nvSpPr>
          <p:cNvPr id="5" name="Text Placeholder 21"/>
          <p:cNvSpPr>
            <a:spLocks noGrp="1"/>
          </p:cNvSpPr>
          <p:nvPr>
            <p:ph type="body" sz="quarter" idx="17"/>
          </p:nvPr>
        </p:nvSpPr>
        <p:spPr>
          <a:xfrm>
            <a:off x="6435144" y="1892404"/>
            <a:ext cx="5031346" cy="1998524"/>
          </a:xfrm>
          <a:prstGeom prst="rect">
            <a:avLst/>
          </a:prstGeom>
        </p:spPr>
        <p:txBody>
          <a:bodyPr anchor="t" anchorCtr="0">
            <a:noAutofit/>
          </a:bodyPr>
          <a:lstStyle>
            <a:lvl1pPr marL="285750" indent="-285750" algn="l">
              <a:spcBef>
                <a:spcPts val="500"/>
              </a:spcBef>
              <a:buClr>
                <a:schemeClr val="bg1"/>
              </a:buClr>
              <a:buFont typeface="Wingdings" panose="05000000000000000000" pitchFamily="2" charset="2"/>
              <a:buChar char="§"/>
              <a:defRPr sz="1400" b="1" spc="0" baseline="0">
                <a:solidFill>
                  <a:schemeClr val="bg1"/>
                </a:solidFill>
                <a:effectLst/>
                <a:latin typeface="+mn-lt"/>
                <a:ea typeface="Adobe Fan Heiti Std B" panose="020B0700000000000000" pitchFamily="34" charset="-128"/>
              </a:defRPr>
            </a:lvl1pPr>
          </a:lstStyle>
          <a:p>
            <a:pPr lvl="0"/>
            <a:endParaRPr lang="en-US" dirty="0"/>
          </a:p>
        </p:txBody>
      </p:sp>
    </p:spTree>
    <p:extLst>
      <p:ext uri="{BB962C8B-B14F-4D97-AF65-F5344CB8AC3E}">
        <p14:creationId xmlns:p14="http://schemas.microsoft.com/office/powerpoint/2010/main" val="380680932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17" name="Oval 16"/>
          <p:cNvSpPr/>
          <p:nvPr userDrawn="1"/>
        </p:nvSpPr>
        <p:spPr>
          <a:xfrm>
            <a:off x="8912180" y="1809413"/>
            <a:ext cx="1687132" cy="168713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userDrawn="1"/>
        </p:nvSpPr>
        <p:spPr>
          <a:xfrm>
            <a:off x="1589428" y="1809413"/>
            <a:ext cx="1687132" cy="168713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userDrawn="1"/>
        </p:nvSpPr>
        <p:spPr>
          <a:xfrm>
            <a:off x="5252434" y="1809413"/>
            <a:ext cx="1687132" cy="168713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0"/>
          <p:cNvSpPr>
            <a:spLocks noGrp="1"/>
          </p:cNvSpPr>
          <p:nvPr>
            <p:ph type="body" sz="quarter" idx="11" hasCustomPrompt="1"/>
          </p:nvPr>
        </p:nvSpPr>
        <p:spPr>
          <a:xfrm>
            <a:off x="725510" y="525731"/>
            <a:ext cx="10740980" cy="500438"/>
          </a:xfrm>
          <a:prstGeom prst="rect">
            <a:avLst/>
          </a:prstGeom>
        </p:spPr>
        <p:txBody>
          <a:bodyPr/>
          <a:lstStyle>
            <a:lvl1pPr marL="0" indent="0" algn="ctr">
              <a:buFontTx/>
              <a:buNone/>
              <a:defRPr sz="3600" b="1" spc="0" baseline="0">
                <a:solidFill>
                  <a:schemeClr val="accent3"/>
                </a:solidFill>
                <a:effectLst/>
                <a:latin typeface="+mj-lt"/>
              </a:defRPr>
            </a:lvl1pPr>
          </a:lstStyle>
          <a:p>
            <a:pPr lvl="0"/>
            <a:r>
              <a:rPr lang="en-US"/>
              <a:t>Slide Title Goes Here!</a:t>
            </a:r>
          </a:p>
        </p:txBody>
      </p:sp>
      <p:sp>
        <p:nvSpPr>
          <p:cNvPr id="3" name="Text Placeholder 10"/>
          <p:cNvSpPr>
            <a:spLocks noGrp="1"/>
          </p:cNvSpPr>
          <p:nvPr>
            <p:ph type="body" sz="quarter" idx="13"/>
          </p:nvPr>
        </p:nvSpPr>
        <p:spPr>
          <a:xfrm>
            <a:off x="4408868" y="3567445"/>
            <a:ext cx="3374265" cy="334851"/>
          </a:xfrm>
          <a:prstGeom prst="rect">
            <a:avLst/>
          </a:prstGeom>
        </p:spPr>
        <p:txBody>
          <a:bodyPr/>
          <a:lstStyle>
            <a:lvl1pPr marL="0" indent="0" algn="ctr">
              <a:buFontTx/>
              <a:buNone/>
              <a:defRPr sz="2200" b="1" spc="0" baseline="0">
                <a:solidFill>
                  <a:schemeClr val="tx1"/>
                </a:solidFill>
                <a:effectLst/>
                <a:latin typeface="+mj-lt"/>
              </a:defRPr>
            </a:lvl1pPr>
          </a:lstStyle>
          <a:p>
            <a:pPr lvl="0"/>
            <a:endParaRPr lang="en-US"/>
          </a:p>
        </p:txBody>
      </p:sp>
      <p:sp>
        <p:nvSpPr>
          <p:cNvPr id="4" name="Picture Placeholder 9"/>
          <p:cNvSpPr>
            <a:spLocks noGrp="1"/>
          </p:cNvSpPr>
          <p:nvPr>
            <p:ph type="pic" sz="quarter" idx="14" hasCustomPrompt="1"/>
          </p:nvPr>
        </p:nvSpPr>
        <p:spPr>
          <a:xfrm>
            <a:off x="5400587" y="1957566"/>
            <a:ext cx="1390826" cy="1390826"/>
          </a:xfrm>
          <a:prstGeom prst="ellipse">
            <a:avLst/>
          </a:prstGeom>
          <a:noFill/>
          <a:ln w="57150">
            <a:noFill/>
          </a:ln>
          <a:effectLst>
            <a:outerShdw blurRad="50800" dist="38100" dir="2700000" algn="tl" rotWithShape="0">
              <a:prstClr val="black">
                <a:alpha val="40000"/>
              </a:prstClr>
            </a:outerShdw>
          </a:effectLst>
        </p:spPr>
        <p:txBody>
          <a:bodyPr/>
          <a:lstStyle>
            <a:lvl1pPr marL="0" indent="0" algn="ctr">
              <a:buFontTx/>
              <a:buNone/>
              <a:defRPr/>
            </a:lvl1pPr>
          </a:lstStyle>
          <a:p>
            <a:r>
              <a:rPr lang="en-US"/>
              <a:t> </a:t>
            </a:r>
          </a:p>
        </p:txBody>
      </p:sp>
      <p:sp>
        <p:nvSpPr>
          <p:cNvPr id="5" name="Text Placeholder 10"/>
          <p:cNvSpPr>
            <a:spLocks noGrp="1"/>
          </p:cNvSpPr>
          <p:nvPr>
            <p:ph type="body" sz="quarter" idx="17"/>
          </p:nvPr>
        </p:nvSpPr>
        <p:spPr>
          <a:xfrm>
            <a:off x="749122" y="3567445"/>
            <a:ext cx="3374265" cy="334851"/>
          </a:xfrm>
          <a:prstGeom prst="rect">
            <a:avLst/>
          </a:prstGeom>
        </p:spPr>
        <p:txBody>
          <a:bodyPr/>
          <a:lstStyle>
            <a:lvl1pPr marL="0" indent="0" algn="ctr">
              <a:buFontTx/>
              <a:buNone/>
              <a:defRPr sz="2200" b="1" spc="0" baseline="0">
                <a:solidFill>
                  <a:schemeClr val="tx1"/>
                </a:solidFill>
                <a:effectLst/>
                <a:latin typeface="+mj-lt"/>
              </a:defRPr>
            </a:lvl1pPr>
          </a:lstStyle>
          <a:p>
            <a:pPr lvl="0"/>
            <a:endParaRPr lang="en-US"/>
          </a:p>
        </p:txBody>
      </p:sp>
      <p:sp>
        <p:nvSpPr>
          <p:cNvPr id="6" name="Text Placeholder 10"/>
          <p:cNvSpPr>
            <a:spLocks noGrp="1"/>
          </p:cNvSpPr>
          <p:nvPr>
            <p:ph type="body" sz="quarter" idx="21"/>
          </p:nvPr>
        </p:nvSpPr>
        <p:spPr>
          <a:xfrm>
            <a:off x="8068614" y="3567445"/>
            <a:ext cx="3374265" cy="334851"/>
          </a:xfrm>
          <a:prstGeom prst="rect">
            <a:avLst/>
          </a:prstGeom>
        </p:spPr>
        <p:txBody>
          <a:bodyPr/>
          <a:lstStyle>
            <a:lvl1pPr marL="0" indent="0" algn="ctr">
              <a:buFontTx/>
              <a:buNone/>
              <a:defRPr sz="2200" b="1" spc="0" baseline="0">
                <a:solidFill>
                  <a:schemeClr val="tx1"/>
                </a:solidFill>
                <a:effectLst/>
                <a:latin typeface="+mj-lt"/>
              </a:defRPr>
            </a:lvl1pPr>
          </a:lstStyle>
          <a:p>
            <a:pPr lvl="0"/>
            <a:endParaRPr lang="en-US"/>
          </a:p>
        </p:txBody>
      </p:sp>
      <p:sp>
        <p:nvSpPr>
          <p:cNvPr id="7" name="Text Placeholder 10"/>
          <p:cNvSpPr>
            <a:spLocks noGrp="1"/>
          </p:cNvSpPr>
          <p:nvPr>
            <p:ph type="body" sz="quarter" idx="23"/>
          </p:nvPr>
        </p:nvSpPr>
        <p:spPr>
          <a:xfrm>
            <a:off x="4408868" y="3889415"/>
            <a:ext cx="3374265" cy="283336"/>
          </a:xfrm>
          <a:prstGeom prst="rect">
            <a:avLst/>
          </a:prstGeom>
        </p:spPr>
        <p:txBody>
          <a:bodyPr/>
          <a:lstStyle>
            <a:lvl1pPr marL="0" indent="0" algn="ctr">
              <a:buFontTx/>
              <a:buNone/>
              <a:defRPr sz="1400" b="0" spc="0" baseline="0">
                <a:solidFill>
                  <a:schemeClr val="accent3"/>
                </a:solidFill>
                <a:effectLst/>
                <a:latin typeface="+mn-lt"/>
              </a:defRPr>
            </a:lvl1pPr>
          </a:lstStyle>
          <a:p>
            <a:pPr lvl="0"/>
            <a:endParaRPr lang="en-US"/>
          </a:p>
        </p:txBody>
      </p:sp>
      <p:sp>
        <p:nvSpPr>
          <p:cNvPr id="8" name="Text Placeholder 10"/>
          <p:cNvSpPr>
            <a:spLocks noGrp="1"/>
          </p:cNvSpPr>
          <p:nvPr>
            <p:ph type="body" sz="quarter" idx="24"/>
          </p:nvPr>
        </p:nvSpPr>
        <p:spPr>
          <a:xfrm>
            <a:off x="749122" y="3889415"/>
            <a:ext cx="3374265" cy="283336"/>
          </a:xfrm>
          <a:prstGeom prst="rect">
            <a:avLst/>
          </a:prstGeom>
        </p:spPr>
        <p:txBody>
          <a:bodyPr/>
          <a:lstStyle>
            <a:lvl1pPr marL="0" indent="0" algn="ctr">
              <a:buFontTx/>
              <a:buNone/>
              <a:defRPr sz="1400" b="0" spc="0" baseline="0">
                <a:solidFill>
                  <a:schemeClr val="accent3"/>
                </a:solidFill>
                <a:effectLst/>
                <a:latin typeface="+mn-lt"/>
              </a:defRPr>
            </a:lvl1pPr>
          </a:lstStyle>
          <a:p>
            <a:pPr lvl="0"/>
            <a:endParaRPr lang="en-US"/>
          </a:p>
        </p:txBody>
      </p:sp>
      <p:sp>
        <p:nvSpPr>
          <p:cNvPr id="9" name="Text Placeholder 10"/>
          <p:cNvSpPr>
            <a:spLocks noGrp="1"/>
          </p:cNvSpPr>
          <p:nvPr>
            <p:ph type="body" sz="quarter" idx="25"/>
          </p:nvPr>
        </p:nvSpPr>
        <p:spPr>
          <a:xfrm>
            <a:off x="8068614" y="3889415"/>
            <a:ext cx="3374265" cy="283336"/>
          </a:xfrm>
          <a:prstGeom prst="rect">
            <a:avLst/>
          </a:prstGeom>
        </p:spPr>
        <p:txBody>
          <a:bodyPr/>
          <a:lstStyle>
            <a:lvl1pPr marL="0" indent="0" algn="ctr">
              <a:buFontTx/>
              <a:buNone/>
              <a:defRPr sz="1400" b="0" spc="0" baseline="0">
                <a:solidFill>
                  <a:schemeClr val="accent3"/>
                </a:solidFill>
                <a:effectLst/>
                <a:latin typeface="+mn-lt"/>
              </a:defRPr>
            </a:lvl1pPr>
          </a:lstStyle>
          <a:p>
            <a:pPr lvl="0"/>
            <a:endParaRPr lang="en-US"/>
          </a:p>
        </p:txBody>
      </p:sp>
      <p:sp>
        <p:nvSpPr>
          <p:cNvPr id="10" name="Picture Placeholder 9"/>
          <p:cNvSpPr>
            <a:spLocks noGrp="1"/>
          </p:cNvSpPr>
          <p:nvPr>
            <p:ph type="pic" sz="quarter" idx="26" hasCustomPrompt="1"/>
          </p:nvPr>
        </p:nvSpPr>
        <p:spPr>
          <a:xfrm>
            <a:off x="9060333" y="1957566"/>
            <a:ext cx="1390826" cy="1390826"/>
          </a:xfrm>
          <a:prstGeom prst="ellipse">
            <a:avLst/>
          </a:prstGeom>
          <a:noFill/>
          <a:ln w="57150">
            <a:noFill/>
          </a:ln>
          <a:effectLst>
            <a:outerShdw blurRad="50800" dist="38100" dir="2700000" algn="tl" rotWithShape="0">
              <a:prstClr val="black">
                <a:alpha val="40000"/>
              </a:prstClr>
            </a:outerShdw>
          </a:effectLst>
        </p:spPr>
        <p:txBody>
          <a:bodyPr/>
          <a:lstStyle>
            <a:lvl1pPr marL="0" indent="0" algn="ctr">
              <a:buFontTx/>
              <a:buNone/>
              <a:defRPr/>
            </a:lvl1pPr>
          </a:lstStyle>
          <a:p>
            <a:r>
              <a:rPr lang="en-US"/>
              <a:t> </a:t>
            </a:r>
          </a:p>
        </p:txBody>
      </p:sp>
      <p:sp>
        <p:nvSpPr>
          <p:cNvPr id="11" name="Picture Placeholder 9"/>
          <p:cNvSpPr>
            <a:spLocks noGrp="1"/>
          </p:cNvSpPr>
          <p:nvPr>
            <p:ph type="pic" sz="quarter" idx="27" hasCustomPrompt="1"/>
          </p:nvPr>
        </p:nvSpPr>
        <p:spPr>
          <a:xfrm>
            <a:off x="1737581" y="1957566"/>
            <a:ext cx="1390826" cy="1390826"/>
          </a:xfrm>
          <a:prstGeom prst="ellipse">
            <a:avLst/>
          </a:prstGeom>
          <a:noFill/>
          <a:ln w="57150">
            <a:noFill/>
          </a:ln>
          <a:effectLst>
            <a:outerShdw blurRad="50800" dist="38100" dir="2700000" algn="tl" rotWithShape="0">
              <a:prstClr val="black">
                <a:alpha val="40000"/>
              </a:prstClr>
            </a:outerShdw>
          </a:effectLst>
        </p:spPr>
        <p:txBody>
          <a:bodyPr/>
          <a:lstStyle>
            <a:lvl1pPr marL="0" indent="0" algn="ctr">
              <a:buFontTx/>
              <a:buNone/>
              <a:defRPr/>
            </a:lvl1pPr>
          </a:lstStyle>
          <a:p>
            <a:r>
              <a:rPr lang="en-US"/>
              <a:t> </a:t>
            </a:r>
          </a:p>
        </p:txBody>
      </p:sp>
      <p:sp>
        <p:nvSpPr>
          <p:cNvPr id="12" name="Text Placeholder 10"/>
          <p:cNvSpPr>
            <a:spLocks noGrp="1"/>
          </p:cNvSpPr>
          <p:nvPr>
            <p:ph type="body" sz="quarter" idx="28"/>
          </p:nvPr>
        </p:nvSpPr>
        <p:spPr>
          <a:xfrm>
            <a:off x="4408868" y="4340176"/>
            <a:ext cx="3374265" cy="1287892"/>
          </a:xfrm>
          <a:prstGeom prst="rect">
            <a:avLst/>
          </a:prstGeom>
        </p:spPr>
        <p:txBody>
          <a:bodyPr/>
          <a:lstStyle>
            <a:lvl1pPr marL="0" indent="0" algn="ctr">
              <a:buFontTx/>
              <a:buNone/>
              <a:defRPr sz="1200" b="0" spc="0" baseline="0">
                <a:solidFill>
                  <a:schemeClr val="accent3"/>
                </a:solidFill>
                <a:effectLst/>
                <a:latin typeface="+mn-lt"/>
              </a:defRPr>
            </a:lvl1pPr>
          </a:lstStyle>
          <a:p>
            <a:pPr lvl="0"/>
            <a:endParaRPr lang="en-US"/>
          </a:p>
        </p:txBody>
      </p:sp>
      <p:sp>
        <p:nvSpPr>
          <p:cNvPr id="13" name="Text Placeholder 10"/>
          <p:cNvSpPr>
            <a:spLocks noGrp="1"/>
          </p:cNvSpPr>
          <p:nvPr>
            <p:ph type="body" sz="quarter" idx="29"/>
          </p:nvPr>
        </p:nvSpPr>
        <p:spPr>
          <a:xfrm>
            <a:off x="749122" y="4340176"/>
            <a:ext cx="3374265" cy="1287892"/>
          </a:xfrm>
          <a:prstGeom prst="rect">
            <a:avLst/>
          </a:prstGeom>
        </p:spPr>
        <p:txBody>
          <a:bodyPr/>
          <a:lstStyle>
            <a:lvl1pPr marL="0" indent="0" algn="ctr">
              <a:buFontTx/>
              <a:buNone/>
              <a:defRPr sz="1200" b="0" spc="0" baseline="0">
                <a:solidFill>
                  <a:schemeClr val="accent3"/>
                </a:solidFill>
                <a:effectLst/>
                <a:latin typeface="+mn-lt"/>
              </a:defRPr>
            </a:lvl1pPr>
          </a:lstStyle>
          <a:p>
            <a:pPr lvl="0"/>
            <a:endParaRPr lang="en-US"/>
          </a:p>
        </p:txBody>
      </p:sp>
      <p:sp>
        <p:nvSpPr>
          <p:cNvPr id="14" name="Text Placeholder 10"/>
          <p:cNvSpPr>
            <a:spLocks noGrp="1"/>
          </p:cNvSpPr>
          <p:nvPr>
            <p:ph type="body" sz="quarter" idx="30"/>
          </p:nvPr>
        </p:nvSpPr>
        <p:spPr>
          <a:xfrm>
            <a:off x="8068614" y="4340176"/>
            <a:ext cx="3374265" cy="1287892"/>
          </a:xfrm>
          <a:prstGeom prst="rect">
            <a:avLst/>
          </a:prstGeom>
        </p:spPr>
        <p:txBody>
          <a:bodyPr/>
          <a:lstStyle>
            <a:lvl1pPr marL="0" indent="0" algn="ctr">
              <a:buFontTx/>
              <a:buNone/>
              <a:defRPr sz="1200" b="0" spc="0" baseline="0">
                <a:solidFill>
                  <a:schemeClr val="accent3"/>
                </a:solidFill>
                <a:effectLst/>
                <a:latin typeface="+mn-lt"/>
              </a:defRPr>
            </a:lvl1pPr>
          </a:lstStyle>
          <a:p>
            <a:pPr lvl="0"/>
            <a:endParaRPr lang="en-US"/>
          </a:p>
        </p:txBody>
      </p:sp>
      <p:cxnSp>
        <p:nvCxnSpPr>
          <p:cNvPr id="26" name="Straight Connector 25"/>
          <p:cNvCxnSpPr/>
          <p:nvPr userDrawn="1"/>
        </p:nvCxnSpPr>
        <p:spPr>
          <a:xfrm>
            <a:off x="725510" y="1116322"/>
            <a:ext cx="1071736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132725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Picture Placeholder 4"/>
          <p:cNvSpPr>
            <a:spLocks noGrp="1"/>
          </p:cNvSpPr>
          <p:nvPr>
            <p:ph type="pic" sz="quarter" idx="12" hasCustomPrompt="1"/>
          </p:nvPr>
        </p:nvSpPr>
        <p:spPr>
          <a:xfrm>
            <a:off x="1" y="1752247"/>
            <a:ext cx="5104683" cy="1982631"/>
          </a:xfrm>
          <a:prstGeom prst="rect">
            <a:avLst/>
          </a:prstGeom>
        </p:spPr>
        <p:txBody>
          <a:bodyPr/>
          <a:lstStyle>
            <a:lvl1pPr marL="0" indent="0">
              <a:buFont typeface="+mj-lt"/>
              <a:buNone/>
              <a:defRPr/>
            </a:lvl1pPr>
          </a:lstStyle>
          <a:p>
            <a:r>
              <a:rPr lang="en-US"/>
              <a:t> </a:t>
            </a:r>
          </a:p>
        </p:txBody>
      </p:sp>
      <p:sp>
        <p:nvSpPr>
          <p:cNvPr id="5" name="Rectangle 4"/>
          <p:cNvSpPr/>
          <p:nvPr userDrawn="1"/>
        </p:nvSpPr>
        <p:spPr>
          <a:xfrm>
            <a:off x="5100121" y="1752247"/>
            <a:ext cx="7091880" cy="19826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21"/>
          <p:cNvSpPr>
            <a:spLocks noGrp="1"/>
          </p:cNvSpPr>
          <p:nvPr>
            <p:ph type="body" sz="quarter" idx="13"/>
          </p:nvPr>
        </p:nvSpPr>
        <p:spPr>
          <a:xfrm>
            <a:off x="5382011" y="2016264"/>
            <a:ext cx="6084480" cy="1454596"/>
          </a:xfrm>
          <a:prstGeom prst="rect">
            <a:avLst/>
          </a:prstGeom>
        </p:spPr>
        <p:txBody>
          <a:bodyPr anchor="ctr" anchorCtr="0">
            <a:noAutofit/>
          </a:bodyPr>
          <a:lstStyle>
            <a:lvl1pPr marL="0" indent="0" algn="l">
              <a:buFontTx/>
              <a:buNone/>
              <a:defRPr sz="2000" b="1" spc="0" baseline="0">
                <a:solidFill>
                  <a:schemeClr val="bg1"/>
                </a:solidFill>
                <a:effectLst/>
                <a:latin typeface="+mn-lt"/>
                <a:ea typeface="Adobe Fan Heiti Std B" panose="020B0700000000000000" pitchFamily="34" charset="-128"/>
              </a:defRPr>
            </a:lvl1pPr>
          </a:lstStyle>
          <a:p>
            <a:pPr lvl="0"/>
            <a:endParaRPr lang="en-US" dirty="0"/>
          </a:p>
        </p:txBody>
      </p:sp>
      <p:sp>
        <p:nvSpPr>
          <p:cNvPr id="7" name="Text Placeholder 21"/>
          <p:cNvSpPr>
            <a:spLocks noGrp="1"/>
          </p:cNvSpPr>
          <p:nvPr>
            <p:ph type="body" sz="quarter" idx="14"/>
          </p:nvPr>
        </p:nvSpPr>
        <p:spPr>
          <a:xfrm>
            <a:off x="725511" y="3998894"/>
            <a:ext cx="10740980" cy="1590539"/>
          </a:xfrm>
          <a:prstGeom prst="rect">
            <a:avLst/>
          </a:prstGeom>
        </p:spPr>
        <p:txBody>
          <a:bodyPr anchor="ctr" anchorCtr="0">
            <a:noAutofit/>
          </a:bodyPr>
          <a:lstStyle>
            <a:lvl1pPr marL="0" indent="0" algn="l">
              <a:buFontTx/>
              <a:buNone/>
              <a:defRPr sz="1600" b="0" spc="0" baseline="0">
                <a:solidFill>
                  <a:schemeClr val="accent3"/>
                </a:solidFill>
                <a:effectLst/>
                <a:latin typeface="+mn-lt"/>
                <a:ea typeface="Adobe Fan Heiti Std B" panose="020B0700000000000000" pitchFamily="34" charset="-128"/>
              </a:defRPr>
            </a:lvl1pPr>
          </a:lstStyle>
          <a:p>
            <a:pPr lvl="0"/>
            <a:endParaRPr lang="en-US" dirty="0"/>
          </a:p>
        </p:txBody>
      </p:sp>
      <p:cxnSp>
        <p:nvCxnSpPr>
          <p:cNvPr id="8" name="Straight Connector 7"/>
          <p:cNvCxnSpPr/>
          <p:nvPr userDrawn="1"/>
        </p:nvCxnSpPr>
        <p:spPr>
          <a:xfrm>
            <a:off x="725510" y="1116322"/>
            <a:ext cx="1071736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Text Placeholder 10"/>
          <p:cNvSpPr>
            <a:spLocks noGrp="1"/>
          </p:cNvSpPr>
          <p:nvPr>
            <p:ph type="body" sz="quarter" idx="11" hasCustomPrompt="1"/>
          </p:nvPr>
        </p:nvSpPr>
        <p:spPr>
          <a:xfrm>
            <a:off x="725510" y="525731"/>
            <a:ext cx="10740980" cy="500438"/>
          </a:xfrm>
          <a:prstGeom prst="rect">
            <a:avLst/>
          </a:prstGeom>
        </p:spPr>
        <p:txBody>
          <a:bodyPr/>
          <a:lstStyle>
            <a:lvl1pPr marL="0" indent="0" algn="ctr">
              <a:buFontTx/>
              <a:buNone/>
              <a:defRPr sz="3600" b="1" spc="0" baseline="0">
                <a:solidFill>
                  <a:schemeClr val="accent3"/>
                </a:solidFill>
                <a:effectLst/>
                <a:latin typeface="+mj-lt"/>
              </a:defRPr>
            </a:lvl1pPr>
          </a:lstStyle>
          <a:p>
            <a:pPr lvl="0"/>
            <a:r>
              <a:rPr lang="en-US"/>
              <a:t>Slide Title Goes Here!</a:t>
            </a:r>
          </a:p>
        </p:txBody>
      </p:sp>
    </p:spTree>
    <p:extLst>
      <p:ext uri="{BB962C8B-B14F-4D97-AF65-F5344CB8AC3E}">
        <p14:creationId xmlns:p14="http://schemas.microsoft.com/office/powerpoint/2010/main" val="17510994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2" name="Text Placeholder 10"/>
          <p:cNvSpPr>
            <a:spLocks noGrp="1"/>
          </p:cNvSpPr>
          <p:nvPr>
            <p:ph type="body" sz="quarter" idx="11" hasCustomPrompt="1"/>
          </p:nvPr>
        </p:nvSpPr>
        <p:spPr>
          <a:xfrm>
            <a:off x="725510" y="525731"/>
            <a:ext cx="10740980" cy="500438"/>
          </a:xfrm>
          <a:prstGeom prst="rect">
            <a:avLst/>
          </a:prstGeom>
        </p:spPr>
        <p:txBody>
          <a:bodyPr/>
          <a:lstStyle>
            <a:lvl1pPr marL="0" indent="0" algn="ctr">
              <a:buFontTx/>
              <a:buNone/>
              <a:defRPr sz="3600" b="1" spc="0" baseline="0">
                <a:solidFill>
                  <a:schemeClr val="accent3"/>
                </a:solidFill>
                <a:effectLst/>
                <a:latin typeface="+mj-lt"/>
              </a:defRPr>
            </a:lvl1pPr>
          </a:lstStyle>
          <a:p>
            <a:pPr lvl="0"/>
            <a:r>
              <a:rPr lang="en-US"/>
              <a:t>Slide Title Goes Here!</a:t>
            </a:r>
          </a:p>
        </p:txBody>
      </p:sp>
      <p:cxnSp>
        <p:nvCxnSpPr>
          <p:cNvPr id="13" name="Straight Connector 12"/>
          <p:cNvCxnSpPr/>
          <p:nvPr userDrawn="1"/>
        </p:nvCxnSpPr>
        <p:spPr>
          <a:xfrm>
            <a:off x="725510" y="1116322"/>
            <a:ext cx="1071736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userDrawn="1"/>
        </p:nvCxnSpPr>
        <p:spPr>
          <a:xfrm>
            <a:off x="0" y="2630507"/>
            <a:ext cx="11157012" cy="0"/>
          </a:xfrm>
          <a:prstGeom prst="straightConnector1">
            <a:avLst/>
          </a:prstGeom>
          <a:ln w="762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6" name="Group 5"/>
          <p:cNvGrpSpPr/>
          <p:nvPr userDrawn="1"/>
        </p:nvGrpSpPr>
        <p:grpSpPr>
          <a:xfrm>
            <a:off x="2062896" y="2128231"/>
            <a:ext cx="1352282" cy="1004553"/>
            <a:chOff x="1815922" y="2926724"/>
            <a:chExt cx="1352282" cy="1004553"/>
          </a:xfrm>
        </p:grpSpPr>
        <p:sp>
          <p:nvSpPr>
            <p:cNvPr id="7" name="Rectangle 6"/>
            <p:cNvSpPr/>
            <p:nvPr userDrawn="1"/>
          </p:nvSpPr>
          <p:spPr>
            <a:xfrm>
              <a:off x="1815922" y="3464806"/>
              <a:ext cx="788561" cy="4664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8" name="Rectangle 7"/>
            <p:cNvSpPr/>
            <p:nvPr userDrawn="1"/>
          </p:nvSpPr>
          <p:spPr>
            <a:xfrm>
              <a:off x="2379643" y="2926724"/>
              <a:ext cx="788561" cy="4664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9" name="Parallelogram 8"/>
            <p:cNvSpPr/>
            <p:nvPr userDrawn="1"/>
          </p:nvSpPr>
          <p:spPr>
            <a:xfrm>
              <a:off x="1815922" y="2926724"/>
              <a:ext cx="1352282" cy="1004552"/>
            </a:xfrm>
            <a:prstGeom prst="parallelogram">
              <a:avLst>
                <a:gd name="adj" fmla="val 5564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grpSp>
        <p:nvGrpSpPr>
          <p:cNvPr id="10" name="Group 9"/>
          <p:cNvGrpSpPr/>
          <p:nvPr userDrawn="1"/>
        </p:nvGrpSpPr>
        <p:grpSpPr>
          <a:xfrm>
            <a:off x="4300871" y="2128231"/>
            <a:ext cx="1352282" cy="1004553"/>
            <a:chOff x="4461858" y="2926724"/>
            <a:chExt cx="1352282" cy="1004553"/>
          </a:xfrm>
        </p:grpSpPr>
        <p:sp>
          <p:nvSpPr>
            <p:cNvPr id="11" name="Rectangle 10"/>
            <p:cNvSpPr/>
            <p:nvPr userDrawn="1"/>
          </p:nvSpPr>
          <p:spPr>
            <a:xfrm>
              <a:off x="4461858" y="3464806"/>
              <a:ext cx="788561" cy="4664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2" name="Rectangle 11"/>
            <p:cNvSpPr/>
            <p:nvPr userDrawn="1"/>
          </p:nvSpPr>
          <p:spPr>
            <a:xfrm>
              <a:off x="5025579" y="2926724"/>
              <a:ext cx="788561" cy="4664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5" name="Parallelogram 14"/>
            <p:cNvSpPr/>
            <p:nvPr userDrawn="1"/>
          </p:nvSpPr>
          <p:spPr>
            <a:xfrm>
              <a:off x="4461858" y="2926724"/>
              <a:ext cx="1352282" cy="1004552"/>
            </a:xfrm>
            <a:prstGeom prst="parallelogram">
              <a:avLst>
                <a:gd name="adj" fmla="val 5564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grpSp>
        <p:nvGrpSpPr>
          <p:cNvPr id="16" name="Group 15"/>
          <p:cNvGrpSpPr/>
          <p:nvPr userDrawn="1"/>
        </p:nvGrpSpPr>
        <p:grpSpPr>
          <a:xfrm>
            <a:off x="6538846" y="2128231"/>
            <a:ext cx="1352282" cy="1004553"/>
            <a:chOff x="6377861" y="2926724"/>
            <a:chExt cx="1352282" cy="1004553"/>
          </a:xfrm>
        </p:grpSpPr>
        <p:sp>
          <p:nvSpPr>
            <p:cNvPr id="17" name="Rectangle 16"/>
            <p:cNvSpPr/>
            <p:nvPr userDrawn="1"/>
          </p:nvSpPr>
          <p:spPr>
            <a:xfrm>
              <a:off x="6377861" y="3464806"/>
              <a:ext cx="788561" cy="4664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8" name="Rectangle 17"/>
            <p:cNvSpPr/>
            <p:nvPr userDrawn="1"/>
          </p:nvSpPr>
          <p:spPr>
            <a:xfrm>
              <a:off x="6941582" y="2926724"/>
              <a:ext cx="788561" cy="4664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9" name="Parallelogram 18"/>
            <p:cNvSpPr/>
            <p:nvPr userDrawn="1"/>
          </p:nvSpPr>
          <p:spPr>
            <a:xfrm>
              <a:off x="6377861" y="2926724"/>
              <a:ext cx="1352282" cy="1004552"/>
            </a:xfrm>
            <a:prstGeom prst="parallelogram">
              <a:avLst>
                <a:gd name="adj" fmla="val 5564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grpSp>
        <p:nvGrpSpPr>
          <p:cNvPr id="20" name="Group 19"/>
          <p:cNvGrpSpPr/>
          <p:nvPr userDrawn="1"/>
        </p:nvGrpSpPr>
        <p:grpSpPr>
          <a:xfrm>
            <a:off x="8776822" y="2128231"/>
            <a:ext cx="1352282" cy="1004553"/>
            <a:chOff x="8293864" y="2926724"/>
            <a:chExt cx="1352282" cy="1004553"/>
          </a:xfrm>
        </p:grpSpPr>
        <p:sp>
          <p:nvSpPr>
            <p:cNvPr id="21" name="Rectangle 20"/>
            <p:cNvSpPr/>
            <p:nvPr userDrawn="1"/>
          </p:nvSpPr>
          <p:spPr>
            <a:xfrm>
              <a:off x="8293864" y="3464806"/>
              <a:ext cx="788561" cy="4664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2" name="Rectangle 21"/>
            <p:cNvSpPr/>
            <p:nvPr userDrawn="1"/>
          </p:nvSpPr>
          <p:spPr>
            <a:xfrm>
              <a:off x="8857585" y="2926724"/>
              <a:ext cx="788561" cy="4664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3" name="Parallelogram 22"/>
            <p:cNvSpPr/>
            <p:nvPr userDrawn="1"/>
          </p:nvSpPr>
          <p:spPr>
            <a:xfrm>
              <a:off x="8293864" y="2926724"/>
              <a:ext cx="1352282" cy="1004552"/>
            </a:xfrm>
            <a:prstGeom prst="parallelogram">
              <a:avLst>
                <a:gd name="adj" fmla="val 5564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sp>
        <p:nvSpPr>
          <p:cNvPr id="24" name="Text Placeholder 21"/>
          <p:cNvSpPr>
            <a:spLocks noGrp="1"/>
          </p:cNvSpPr>
          <p:nvPr>
            <p:ph type="body" sz="quarter" idx="12" hasCustomPrompt="1"/>
          </p:nvPr>
        </p:nvSpPr>
        <p:spPr>
          <a:xfrm>
            <a:off x="2412563" y="2354606"/>
            <a:ext cx="652948" cy="544942"/>
          </a:xfrm>
          <a:prstGeom prst="rect">
            <a:avLst/>
          </a:prstGeom>
        </p:spPr>
        <p:txBody>
          <a:bodyPr/>
          <a:lstStyle>
            <a:lvl1pPr marL="0" indent="0" algn="ctr">
              <a:buFontTx/>
              <a:buNone/>
              <a:defRPr sz="3600" b="1" spc="-100" baseline="0">
                <a:solidFill>
                  <a:schemeClr val="bg1"/>
                </a:solidFill>
                <a:effectLst/>
                <a:latin typeface="+mj-lt"/>
                <a:ea typeface="Adobe Fan Heiti Std B" panose="020B0700000000000000" pitchFamily="34" charset="-128"/>
                <a:cs typeface="Ideal Sans Medium" pitchFamily="50" charset="0"/>
              </a:defRPr>
            </a:lvl1pPr>
          </a:lstStyle>
          <a:p>
            <a:pPr lvl="0"/>
            <a:r>
              <a:rPr lang="en-US"/>
              <a:t>#</a:t>
            </a:r>
            <a:endParaRPr lang="en-US" dirty="0"/>
          </a:p>
        </p:txBody>
      </p:sp>
      <p:sp>
        <p:nvSpPr>
          <p:cNvPr id="25" name="Text Placeholder 21"/>
          <p:cNvSpPr>
            <a:spLocks noGrp="1"/>
          </p:cNvSpPr>
          <p:nvPr>
            <p:ph type="body" sz="quarter" idx="13" hasCustomPrompt="1"/>
          </p:nvPr>
        </p:nvSpPr>
        <p:spPr>
          <a:xfrm>
            <a:off x="4650538" y="2354606"/>
            <a:ext cx="652948" cy="544942"/>
          </a:xfrm>
          <a:prstGeom prst="rect">
            <a:avLst/>
          </a:prstGeom>
        </p:spPr>
        <p:txBody>
          <a:bodyPr/>
          <a:lstStyle>
            <a:lvl1pPr marL="0" indent="0" algn="ctr">
              <a:buFontTx/>
              <a:buNone/>
              <a:defRPr sz="3600" b="1" spc="-100" baseline="0">
                <a:solidFill>
                  <a:schemeClr val="bg1"/>
                </a:solidFill>
                <a:effectLst/>
                <a:latin typeface="+mj-lt"/>
                <a:ea typeface="Adobe Fan Heiti Std B" panose="020B0700000000000000" pitchFamily="34" charset="-128"/>
                <a:cs typeface="Ideal Sans Medium" pitchFamily="50" charset="0"/>
              </a:defRPr>
            </a:lvl1pPr>
          </a:lstStyle>
          <a:p>
            <a:pPr lvl="0"/>
            <a:r>
              <a:rPr lang="en-US"/>
              <a:t>#</a:t>
            </a:r>
            <a:endParaRPr lang="en-US" dirty="0"/>
          </a:p>
        </p:txBody>
      </p:sp>
      <p:sp>
        <p:nvSpPr>
          <p:cNvPr id="26" name="Text Placeholder 21"/>
          <p:cNvSpPr>
            <a:spLocks noGrp="1"/>
          </p:cNvSpPr>
          <p:nvPr>
            <p:ph type="body" sz="quarter" idx="14" hasCustomPrompt="1"/>
          </p:nvPr>
        </p:nvSpPr>
        <p:spPr>
          <a:xfrm>
            <a:off x="6888513" y="2354606"/>
            <a:ext cx="652948" cy="544942"/>
          </a:xfrm>
          <a:prstGeom prst="rect">
            <a:avLst/>
          </a:prstGeom>
        </p:spPr>
        <p:txBody>
          <a:bodyPr/>
          <a:lstStyle>
            <a:lvl1pPr marL="0" indent="0" algn="ctr">
              <a:buFontTx/>
              <a:buNone/>
              <a:defRPr sz="3600" b="1" spc="-100" baseline="0">
                <a:solidFill>
                  <a:schemeClr val="bg1"/>
                </a:solidFill>
                <a:effectLst/>
                <a:latin typeface="+mj-lt"/>
                <a:ea typeface="Adobe Fan Heiti Std B" panose="020B0700000000000000" pitchFamily="34" charset="-128"/>
                <a:cs typeface="Ideal Sans Medium" pitchFamily="50" charset="0"/>
              </a:defRPr>
            </a:lvl1pPr>
          </a:lstStyle>
          <a:p>
            <a:pPr lvl="0"/>
            <a:r>
              <a:rPr lang="en-US"/>
              <a:t>#</a:t>
            </a:r>
            <a:endParaRPr lang="en-US" dirty="0"/>
          </a:p>
        </p:txBody>
      </p:sp>
      <p:sp>
        <p:nvSpPr>
          <p:cNvPr id="27" name="Text Placeholder 21"/>
          <p:cNvSpPr>
            <a:spLocks noGrp="1"/>
          </p:cNvSpPr>
          <p:nvPr>
            <p:ph type="body" sz="quarter" idx="15" hasCustomPrompt="1"/>
          </p:nvPr>
        </p:nvSpPr>
        <p:spPr>
          <a:xfrm>
            <a:off x="9126488" y="2354606"/>
            <a:ext cx="652948" cy="544942"/>
          </a:xfrm>
          <a:prstGeom prst="rect">
            <a:avLst/>
          </a:prstGeom>
        </p:spPr>
        <p:txBody>
          <a:bodyPr/>
          <a:lstStyle>
            <a:lvl1pPr marL="0" indent="0" algn="ctr">
              <a:buFontTx/>
              <a:buNone/>
              <a:defRPr sz="3600" b="1" spc="-100" baseline="0">
                <a:solidFill>
                  <a:schemeClr val="bg1"/>
                </a:solidFill>
                <a:effectLst/>
                <a:latin typeface="+mj-lt"/>
                <a:ea typeface="Adobe Fan Heiti Std B" panose="020B0700000000000000" pitchFamily="34" charset="-128"/>
                <a:cs typeface="Ideal Sans Medium" pitchFamily="50" charset="0"/>
              </a:defRPr>
            </a:lvl1pPr>
          </a:lstStyle>
          <a:p>
            <a:pPr lvl="0"/>
            <a:r>
              <a:rPr lang="en-US"/>
              <a:t>#</a:t>
            </a:r>
            <a:endParaRPr lang="en-US" dirty="0"/>
          </a:p>
        </p:txBody>
      </p:sp>
      <p:sp>
        <p:nvSpPr>
          <p:cNvPr id="28" name="Text Placeholder 7"/>
          <p:cNvSpPr>
            <a:spLocks noGrp="1"/>
          </p:cNvSpPr>
          <p:nvPr>
            <p:ph type="body" sz="quarter" idx="45" hasCustomPrompt="1"/>
          </p:nvPr>
        </p:nvSpPr>
        <p:spPr>
          <a:xfrm>
            <a:off x="1720926" y="4163429"/>
            <a:ext cx="2029239" cy="1194178"/>
          </a:xfrm>
          <a:prstGeom prst="rect">
            <a:avLst/>
          </a:prstGeom>
          <a:noFill/>
        </p:spPr>
        <p:txBody>
          <a:bodyPr/>
          <a:lstStyle>
            <a:lvl1pPr marL="0" indent="0" algn="ctr">
              <a:buFontTx/>
              <a:buNone/>
              <a:defRPr sz="1400" b="0" baseline="0">
                <a:solidFill>
                  <a:schemeClr val="tx1">
                    <a:lumMod val="75000"/>
                    <a:lumOff val="25000"/>
                  </a:schemeClr>
                </a:solidFill>
                <a:latin typeface="+mn-lt"/>
                <a:ea typeface="Open Sans Light" panose="020B0306030504020204" pitchFamily="34" charset="0"/>
                <a:cs typeface="Ideal Sans Light" pitchFamily="50" charset="0"/>
              </a:defRPr>
            </a:lvl1pPr>
          </a:lstStyle>
          <a:p>
            <a:pPr lvl="0"/>
            <a:r>
              <a:rPr lang="en-US"/>
              <a:t>Your Text Here…</a:t>
            </a:r>
          </a:p>
        </p:txBody>
      </p:sp>
      <p:sp>
        <p:nvSpPr>
          <p:cNvPr id="29" name="Text Placeholder 7"/>
          <p:cNvSpPr>
            <a:spLocks noGrp="1"/>
          </p:cNvSpPr>
          <p:nvPr>
            <p:ph type="body" sz="quarter" idx="46" hasCustomPrompt="1"/>
          </p:nvPr>
        </p:nvSpPr>
        <p:spPr>
          <a:xfrm>
            <a:off x="1720926" y="3408683"/>
            <a:ext cx="2029239" cy="676057"/>
          </a:xfrm>
          <a:prstGeom prst="rect">
            <a:avLst/>
          </a:prstGeom>
          <a:noFill/>
        </p:spPr>
        <p:txBody>
          <a:bodyPr/>
          <a:lstStyle>
            <a:lvl1pPr marL="0" indent="0" algn="ctr">
              <a:buFontTx/>
              <a:buNone/>
              <a:defRPr sz="2200" b="1" baseline="0">
                <a:solidFill>
                  <a:schemeClr val="tx1"/>
                </a:solidFill>
                <a:latin typeface="+mj-lt"/>
                <a:ea typeface="Open Sans" panose="020B0606030504020204" pitchFamily="34" charset="0"/>
                <a:cs typeface="Ideal Sans Medium" pitchFamily="50" charset="0"/>
              </a:defRPr>
            </a:lvl1pPr>
          </a:lstStyle>
          <a:p>
            <a:pPr lvl="0"/>
            <a:r>
              <a:rPr lang="en-US"/>
              <a:t>Your Text Here…</a:t>
            </a:r>
          </a:p>
        </p:txBody>
      </p:sp>
      <p:sp>
        <p:nvSpPr>
          <p:cNvPr id="30" name="Text Placeholder 7"/>
          <p:cNvSpPr>
            <a:spLocks noGrp="1"/>
          </p:cNvSpPr>
          <p:nvPr>
            <p:ph type="body" sz="quarter" idx="47" hasCustomPrompt="1"/>
          </p:nvPr>
        </p:nvSpPr>
        <p:spPr>
          <a:xfrm>
            <a:off x="3958229" y="4163429"/>
            <a:ext cx="2029239" cy="1194178"/>
          </a:xfrm>
          <a:prstGeom prst="rect">
            <a:avLst/>
          </a:prstGeom>
          <a:noFill/>
        </p:spPr>
        <p:txBody>
          <a:bodyPr/>
          <a:lstStyle>
            <a:lvl1pPr marL="0" indent="0" algn="ctr">
              <a:buFontTx/>
              <a:buNone/>
              <a:defRPr sz="1400" b="0" baseline="0">
                <a:solidFill>
                  <a:schemeClr val="tx1">
                    <a:lumMod val="75000"/>
                    <a:lumOff val="25000"/>
                  </a:schemeClr>
                </a:solidFill>
                <a:latin typeface="+mn-lt"/>
                <a:ea typeface="Open Sans Light" panose="020B0306030504020204" pitchFamily="34" charset="0"/>
                <a:cs typeface="Ideal Sans Light" pitchFamily="50" charset="0"/>
              </a:defRPr>
            </a:lvl1pPr>
          </a:lstStyle>
          <a:p>
            <a:pPr lvl="0"/>
            <a:r>
              <a:rPr lang="en-US"/>
              <a:t>Your Text Here…</a:t>
            </a:r>
          </a:p>
        </p:txBody>
      </p:sp>
      <p:sp>
        <p:nvSpPr>
          <p:cNvPr id="31" name="Text Placeholder 7"/>
          <p:cNvSpPr>
            <a:spLocks noGrp="1"/>
          </p:cNvSpPr>
          <p:nvPr>
            <p:ph type="body" sz="quarter" idx="48" hasCustomPrompt="1"/>
          </p:nvPr>
        </p:nvSpPr>
        <p:spPr>
          <a:xfrm>
            <a:off x="3958229" y="3408683"/>
            <a:ext cx="2029239" cy="676057"/>
          </a:xfrm>
          <a:prstGeom prst="rect">
            <a:avLst/>
          </a:prstGeom>
          <a:noFill/>
        </p:spPr>
        <p:txBody>
          <a:bodyPr/>
          <a:lstStyle>
            <a:lvl1pPr marL="0" indent="0" algn="ctr">
              <a:buFontTx/>
              <a:buNone/>
              <a:defRPr sz="2200" b="1" baseline="0">
                <a:solidFill>
                  <a:schemeClr val="tx1"/>
                </a:solidFill>
                <a:latin typeface="+mj-lt"/>
                <a:ea typeface="Open Sans" panose="020B0606030504020204" pitchFamily="34" charset="0"/>
                <a:cs typeface="Ideal Sans Medium" pitchFamily="50" charset="0"/>
              </a:defRPr>
            </a:lvl1pPr>
          </a:lstStyle>
          <a:p>
            <a:pPr lvl="0"/>
            <a:r>
              <a:rPr lang="en-US"/>
              <a:t>Your Text Here…</a:t>
            </a:r>
          </a:p>
        </p:txBody>
      </p:sp>
      <p:sp>
        <p:nvSpPr>
          <p:cNvPr id="32" name="Text Placeholder 7"/>
          <p:cNvSpPr>
            <a:spLocks noGrp="1"/>
          </p:cNvSpPr>
          <p:nvPr>
            <p:ph type="body" sz="quarter" idx="49" hasCustomPrompt="1"/>
          </p:nvPr>
        </p:nvSpPr>
        <p:spPr>
          <a:xfrm>
            <a:off x="6195532" y="4163429"/>
            <a:ext cx="2029239" cy="1194178"/>
          </a:xfrm>
          <a:prstGeom prst="rect">
            <a:avLst/>
          </a:prstGeom>
          <a:noFill/>
        </p:spPr>
        <p:txBody>
          <a:bodyPr/>
          <a:lstStyle>
            <a:lvl1pPr marL="0" indent="0" algn="ctr">
              <a:buFontTx/>
              <a:buNone/>
              <a:defRPr sz="1400" b="0" baseline="0">
                <a:solidFill>
                  <a:schemeClr val="tx1">
                    <a:lumMod val="75000"/>
                    <a:lumOff val="25000"/>
                  </a:schemeClr>
                </a:solidFill>
                <a:latin typeface="+mn-lt"/>
                <a:ea typeface="Open Sans Light" panose="020B0306030504020204" pitchFamily="34" charset="0"/>
                <a:cs typeface="Ideal Sans Light" pitchFamily="50" charset="0"/>
              </a:defRPr>
            </a:lvl1pPr>
          </a:lstStyle>
          <a:p>
            <a:pPr lvl="0"/>
            <a:r>
              <a:rPr lang="en-US"/>
              <a:t>Your Text Here…</a:t>
            </a:r>
          </a:p>
        </p:txBody>
      </p:sp>
      <p:sp>
        <p:nvSpPr>
          <p:cNvPr id="33" name="Text Placeholder 7"/>
          <p:cNvSpPr>
            <a:spLocks noGrp="1"/>
          </p:cNvSpPr>
          <p:nvPr>
            <p:ph type="body" sz="quarter" idx="50" hasCustomPrompt="1"/>
          </p:nvPr>
        </p:nvSpPr>
        <p:spPr>
          <a:xfrm>
            <a:off x="6195532" y="3408683"/>
            <a:ext cx="2029239" cy="676057"/>
          </a:xfrm>
          <a:prstGeom prst="rect">
            <a:avLst/>
          </a:prstGeom>
          <a:noFill/>
        </p:spPr>
        <p:txBody>
          <a:bodyPr/>
          <a:lstStyle>
            <a:lvl1pPr marL="0" indent="0" algn="ctr">
              <a:buFontTx/>
              <a:buNone/>
              <a:defRPr sz="2200" b="1" baseline="0">
                <a:solidFill>
                  <a:schemeClr val="tx1"/>
                </a:solidFill>
                <a:latin typeface="+mj-lt"/>
                <a:ea typeface="Open Sans" panose="020B0606030504020204" pitchFamily="34" charset="0"/>
                <a:cs typeface="Ideal Sans Medium" pitchFamily="50" charset="0"/>
              </a:defRPr>
            </a:lvl1pPr>
          </a:lstStyle>
          <a:p>
            <a:pPr lvl="0"/>
            <a:r>
              <a:rPr lang="en-US"/>
              <a:t>Your Text Here…</a:t>
            </a:r>
          </a:p>
        </p:txBody>
      </p:sp>
      <p:sp>
        <p:nvSpPr>
          <p:cNvPr id="34" name="Text Placeholder 7"/>
          <p:cNvSpPr>
            <a:spLocks noGrp="1"/>
          </p:cNvSpPr>
          <p:nvPr>
            <p:ph type="body" sz="quarter" idx="51" hasCustomPrompt="1"/>
          </p:nvPr>
        </p:nvSpPr>
        <p:spPr>
          <a:xfrm>
            <a:off x="8430821" y="4163429"/>
            <a:ext cx="2029239" cy="1194178"/>
          </a:xfrm>
          <a:prstGeom prst="rect">
            <a:avLst/>
          </a:prstGeom>
          <a:noFill/>
        </p:spPr>
        <p:txBody>
          <a:bodyPr/>
          <a:lstStyle>
            <a:lvl1pPr marL="0" indent="0" algn="ctr">
              <a:buFontTx/>
              <a:buNone/>
              <a:defRPr sz="1400" b="0" baseline="0">
                <a:solidFill>
                  <a:schemeClr val="tx1">
                    <a:lumMod val="75000"/>
                    <a:lumOff val="25000"/>
                  </a:schemeClr>
                </a:solidFill>
                <a:latin typeface="+mn-lt"/>
                <a:ea typeface="Open Sans Light" panose="020B0306030504020204" pitchFamily="34" charset="0"/>
                <a:cs typeface="Ideal Sans Light" pitchFamily="50" charset="0"/>
              </a:defRPr>
            </a:lvl1pPr>
          </a:lstStyle>
          <a:p>
            <a:pPr lvl="0"/>
            <a:r>
              <a:rPr lang="en-US"/>
              <a:t>Your Text Here…</a:t>
            </a:r>
          </a:p>
        </p:txBody>
      </p:sp>
      <p:sp>
        <p:nvSpPr>
          <p:cNvPr id="35" name="Text Placeholder 7"/>
          <p:cNvSpPr>
            <a:spLocks noGrp="1"/>
          </p:cNvSpPr>
          <p:nvPr>
            <p:ph type="body" sz="quarter" idx="52" hasCustomPrompt="1"/>
          </p:nvPr>
        </p:nvSpPr>
        <p:spPr>
          <a:xfrm>
            <a:off x="8430821" y="3408683"/>
            <a:ext cx="2029239" cy="676057"/>
          </a:xfrm>
          <a:prstGeom prst="rect">
            <a:avLst/>
          </a:prstGeom>
          <a:noFill/>
        </p:spPr>
        <p:txBody>
          <a:bodyPr/>
          <a:lstStyle>
            <a:lvl1pPr marL="0" indent="0" algn="ctr">
              <a:buFontTx/>
              <a:buNone/>
              <a:defRPr sz="2200" b="1" baseline="0">
                <a:solidFill>
                  <a:schemeClr val="tx1"/>
                </a:solidFill>
                <a:latin typeface="+mj-lt"/>
                <a:ea typeface="Open Sans" panose="020B0606030504020204" pitchFamily="34" charset="0"/>
                <a:cs typeface="Ideal Sans Medium" pitchFamily="50" charset="0"/>
              </a:defRPr>
            </a:lvl1pPr>
          </a:lstStyle>
          <a:p>
            <a:pPr lvl="0"/>
            <a:r>
              <a:rPr lang="en-US"/>
              <a:t>Your Text Here…</a:t>
            </a:r>
          </a:p>
        </p:txBody>
      </p:sp>
    </p:spTree>
    <p:extLst>
      <p:ext uri="{BB962C8B-B14F-4D97-AF65-F5344CB8AC3E}">
        <p14:creationId xmlns:p14="http://schemas.microsoft.com/office/powerpoint/2010/main" val="212715920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Pentagon 2"/>
          <p:cNvSpPr/>
          <p:nvPr userDrawn="1"/>
        </p:nvSpPr>
        <p:spPr>
          <a:xfrm>
            <a:off x="-2" y="1365161"/>
            <a:ext cx="5898525" cy="3618964"/>
          </a:xfrm>
          <a:prstGeom prst="homePlate">
            <a:avLst>
              <a:gd name="adj" fmla="val 2046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0"/>
          <p:cNvSpPr>
            <a:spLocks noGrp="1"/>
          </p:cNvSpPr>
          <p:nvPr>
            <p:ph type="body" sz="quarter" idx="11"/>
          </p:nvPr>
        </p:nvSpPr>
        <p:spPr>
          <a:xfrm>
            <a:off x="725510" y="1783729"/>
            <a:ext cx="4194220" cy="560227"/>
          </a:xfrm>
          <a:prstGeom prst="rect">
            <a:avLst/>
          </a:prstGeom>
        </p:spPr>
        <p:txBody>
          <a:bodyPr/>
          <a:lstStyle>
            <a:lvl1pPr marL="0" indent="0" algn="l">
              <a:buFontTx/>
              <a:buNone/>
              <a:defRPr sz="3600" b="1" spc="0" baseline="0">
                <a:solidFill>
                  <a:schemeClr val="bg1"/>
                </a:solidFill>
                <a:effectLst/>
                <a:latin typeface="+mj-lt"/>
              </a:defRPr>
            </a:lvl1pPr>
          </a:lstStyle>
          <a:p>
            <a:pPr lvl="0"/>
            <a:endParaRPr lang="en-US"/>
          </a:p>
        </p:txBody>
      </p:sp>
      <p:sp>
        <p:nvSpPr>
          <p:cNvPr id="7" name="Text Placeholder 21"/>
          <p:cNvSpPr>
            <a:spLocks noGrp="1"/>
          </p:cNvSpPr>
          <p:nvPr>
            <p:ph type="body" sz="quarter" idx="14"/>
          </p:nvPr>
        </p:nvSpPr>
        <p:spPr>
          <a:xfrm>
            <a:off x="725511" y="2766663"/>
            <a:ext cx="4194219" cy="1792459"/>
          </a:xfrm>
          <a:prstGeom prst="rect">
            <a:avLst/>
          </a:prstGeom>
        </p:spPr>
        <p:txBody>
          <a:bodyPr anchor="t" anchorCtr="0">
            <a:noAutofit/>
          </a:bodyPr>
          <a:lstStyle>
            <a:lvl1pPr marL="0" indent="0" algn="l">
              <a:buFontTx/>
              <a:buNone/>
              <a:defRPr sz="1600" b="0" spc="0" baseline="0">
                <a:solidFill>
                  <a:schemeClr val="bg1"/>
                </a:solidFill>
                <a:effectLst/>
                <a:latin typeface="+mn-lt"/>
                <a:ea typeface="Adobe Fan Heiti Std B" panose="020B0700000000000000" pitchFamily="34" charset="-128"/>
              </a:defRPr>
            </a:lvl1pPr>
          </a:lstStyle>
          <a:p>
            <a:pPr lvl="0"/>
            <a:endParaRPr lang="en-US" dirty="0"/>
          </a:p>
        </p:txBody>
      </p:sp>
      <p:sp>
        <p:nvSpPr>
          <p:cNvPr id="9" name="Text Placeholder 21"/>
          <p:cNvSpPr>
            <a:spLocks noGrp="1"/>
          </p:cNvSpPr>
          <p:nvPr>
            <p:ph type="body" sz="quarter" idx="15"/>
          </p:nvPr>
        </p:nvSpPr>
        <p:spPr>
          <a:xfrm>
            <a:off x="6207617" y="1036751"/>
            <a:ext cx="5258872" cy="959474"/>
          </a:xfrm>
          <a:prstGeom prst="rect">
            <a:avLst/>
          </a:prstGeom>
        </p:spPr>
        <p:txBody>
          <a:bodyPr anchor="t" anchorCtr="0">
            <a:noAutofit/>
          </a:bodyPr>
          <a:lstStyle>
            <a:lvl1pPr marL="0" indent="0" algn="l">
              <a:buFontTx/>
              <a:buNone/>
              <a:defRPr sz="1600" b="1" spc="0" baseline="0">
                <a:solidFill>
                  <a:schemeClr val="accent3"/>
                </a:solidFill>
                <a:effectLst/>
                <a:latin typeface="+mn-lt"/>
                <a:ea typeface="Adobe Fan Heiti Std B" panose="020B0700000000000000" pitchFamily="34" charset="-128"/>
              </a:defRPr>
            </a:lvl1pPr>
          </a:lstStyle>
          <a:p>
            <a:pPr lvl="0"/>
            <a:endParaRPr lang="en-US" dirty="0"/>
          </a:p>
        </p:txBody>
      </p:sp>
      <p:sp>
        <p:nvSpPr>
          <p:cNvPr id="10" name="Text Placeholder 21"/>
          <p:cNvSpPr>
            <a:spLocks noGrp="1"/>
          </p:cNvSpPr>
          <p:nvPr>
            <p:ph type="body" sz="quarter" idx="16"/>
          </p:nvPr>
        </p:nvSpPr>
        <p:spPr>
          <a:xfrm>
            <a:off x="6207617" y="2212869"/>
            <a:ext cx="5258872" cy="3054590"/>
          </a:xfrm>
          <a:prstGeom prst="rect">
            <a:avLst/>
          </a:prstGeom>
        </p:spPr>
        <p:txBody>
          <a:bodyPr anchor="t" anchorCtr="0">
            <a:noAutofit/>
          </a:bodyPr>
          <a:lstStyle>
            <a:lvl1pPr marL="285750" indent="-285750" algn="l">
              <a:spcBef>
                <a:spcPts val="500"/>
              </a:spcBef>
              <a:buClr>
                <a:schemeClr val="accent2"/>
              </a:buClr>
              <a:buFont typeface="Wingdings" panose="05000000000000000000" pitchFamily="2" charset="2"/>
              <a:buChar char="§"/>
              <a:defRPr sz="1400" b="0" spc="0" baseline="0">
                <a:solidFill>
                  <a:schemeClr val="accent3"/>
                </a:solidFill>
                <a:effectLst/>
                <a:latin typeface="+mn-lt"/>
                <a:ea typeface="Adobe Fan Heiti Std B" panose="020B0700000000000000" pitchFamily="34" charset="-128"/>
              </a:defRPr>
            </a:lvl1pPr>
          </a:lstStyle>
          <a:p>
            <a:pPr lvl="0"/>
            <a:endParaRPr lang="en-US" dirty="0"/>
          </a:p>
        </p:txBody>
      </p:sp>
    </p:spTree>
    <p:extLst>
      <p:ext uri="{BB962C8B-B14F-4D97-AF65-F5344CB8AC3E}">
        <p14:creationId xmlns:p14="http://schemas.microsoft.com/office/powerpoint/2010/main" val="149170128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sp>
        <p:nvSpPr>
          <p:cNvPr id="3" name="Pentagon 2"/>
          <p:cNvSpPr/>
          <p:nvPr userDrawn="1"/>
        </p:nvSpPr>
        <p:spPr>
          <a:xfrm>
            <a:off x="-2" y="1365161"/>
            <a:ext cx="5898525" cy="3618964"/>
          </a:xfrm>
          <a:prstGeom prst="homePlate">
            <a:avLst>
              <a:gd name="adj" fmla="val 20463"/>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ext Placeholder 10"/>
          <p:cNvSpPr>
            <a:spLocks noGrp="1"/>
          </p:cNvSpPr>
          <p:nvPr>
            <p:ph type="body" sz="quarter" idx="11"/>
          </p:nvPr>
        </p:nvSpPr>
        <p:spPr>
          <a:xfrm>
            <a:off x="725510" y="1783729"/>
            <a:ext cx="4194220" cy="560227"/>
          </a:xfrm>
          <a:prstGeom prst="rect">
            <a:avLst/>
          </a:prstGeom>
        </p:spPr>
        <p:txBody>
          <a:bodyPr/>
          <a:lstStyle>
            <a:lvl1pPr marL="0" indent="0" algn="l">
              <a:buFontTx/>
              <a:buNone/>
              <a:defRPr sz="3600" b="1" spc="0" baseline="0">
                <a:solidFill>
                  <a:schemeClr val="bg1"/>
                </a:solidFill>
                <a:effectLst/>
                <a:latin typeface="+mj-lt"/>
              </a:defRPr>
            </a:lvl1pPr>
          </a:lstStyle>
          <a:p>
            <a:pPr lvl="0"/>
            <a:endParaRPr lang="en-US"/>
          </a:p>
        </p:txBody>
      </p:sp>
      <p:sp>
        <p:nvSpPr>
          <p:cNvPr id="7" name="Text Placeholder 21"/>
          <p:cNvSpPr>
            <a:spLocks noGrp="1"/>
          </p:cNvSpPr>
          <p:nvPr>
            <p:ph type="body" sz="quarter" idx="14"/>
          </p:nvPr>
        </p:nvSpPr>
        <p:spPr>
          <a:xfrm>
            <a:off x="725511" y="2766663"/>
            <a:ext cx="4194219" cy="1792459"/>
          </a:xfrm>
          <a:prstGeom prst="rect">
            <a:avLst/>
          </a:prstGeom>
        </p:spPr>
        <p:txBody>
          <a:bodyPr anchor="t" anchorCtr="0">
            <a:noAutofit/>
          </a:bodyPr>
          <a:lstStyle>
            <a:lvl1pPr marL="0" indent="0" algn="l">
              <a:buFontTx/>
              <a:buNone/>
              <a:defRPr sz="1600" b="0" spc="0" baseline="0">
                <a:solidFill>
                  <a:schemeClr val="bg1"/>
                </a:solidFill>
                <a:effectLst/>
                <a:latin typeface="+mn-lt"/>
                <a:ea typeface="Adobe Fan Heiti Std B" panose="020B0700000000000000" pitchFamily="34" charset="-128"/>
              </a:defRPr>
            </a:lvl1pPr>
          </a:lstStyle>
          <a:p>
            <a:pPr lvl="0"/>
            <a:endParaRPr lang="en-US" dirty="0"/>
          </a:p>
        </p:txBody>
      </p:sp>
      <p:sp>
        <p:nvSpPr>
          <p:cNvPr id="9" name="Text Placeholder 21"/>
          <p:cNvSpPr>
            <a:spLocks noGrp="1"/>
          </p:cNvSpPr>
          <p:nvPr>
            <p:ph type="body" sz="quarter" idx="15"/>
          </p:nvPr>
        </p:nvSpPr>
        <p:spPr>
          <a:xfrm>
            <a:off x="6207617" y="1036751"/>
            <a:ext cx="5258872" cy="959474"/>
          </a:xfrm>
          <a:prstGeom prst="rect">
            <a:avLst/>
          </a:prstGeom>
        </p:spPr>
        <p:txBody>
          <a:bodyPr anchor="t" anchorCtr="0">
            <a:noAutofit/>
          </a:bodyPr>
          <a:lstStyle>
            <a:lvl1pPr marL="0" indent="0" algn="l">
              <a:buFontTx/>
              <a:buNone/>
              <a:defRPr sz="1600" b="1" spc="0" baseline="0">
                <a:solidFill>
                  <a:schemeClr val="accent3"/>
                </a:solidFill>
                <a:effectLst/>
                <a:latin typeface="+mn-lt"/>
                <a:ea typeface="Adobe Fan Heiti Std B" panose="020B0700000000000000" pitchFamily="34" charset="-128"/>
              </a:defRPr>
            </a:lvl1pPr>
          </a:lstStyle>
          <a:p>
            <a:pPr lvl="0"/>
            <a:endParaRPr lang="en-US" dirty="0"/>
          </a:p>
        </p:txBody>
      </p:sp>
      <p:sp>
        <p:nvSpPr>
          <p:cNvPr id="10" name="Text Placeholder 21"/>
          <p:cNvSpPr>
            <a:spLocks noGrp="1"/>
          </p:cNvSpPr>
          <p:nvPr>
            <p:ph type="body" sz="quarter" idx="16"/>
          </p:nvPr>
        </p:nvSpPr>
        <p:spPr>
          <a:xfrm>
            <a:off x="6207617" y="2212869"/>
            <a:ext cx="5258872" cy="3054590"/>
          </a:xfrm>
          <a:prstGeom prst="rect">
            <a:avLst/>
          </a:prstGeom>
        </p:spPr>
        <p:txBody>
          <a:bodyPr anchor="t" anchorCtr="0">
            <a:noAutofit/>
          </a:bodyPr>
          <a:lstStyle>
            <a:lvl1pPr marL="285750" indent="-285750" algn="l">
              <a:spcBef>
                <a:spcPts val="500"/>
              </a:spcBef>
              <a:buClr>
                <a:schemeClr val="accent2"/>
              </a:buClr>
              <a:buFont typeface="Wingdings" panose="05000000000000000000" pitchFamily="2" charset="2"/>
              <a:buChar char="§"/>
              <a:defRPr sz="1400" b="0" spc="0" baseline="0">
                <a:solidFill>
                  <a:schemeClr val="accent3"/>
                </a:solidFill>
                <a:effectLst/>
                <a:latin typeface="+mn-lt"/>
                <a:ea typeface="Adobe Fan Heiti Std B" panose="020B0700000000000000" pitchFamily="34" charset="-128"/>
              </a:defRPr>
            </a:lvl1pPr>
          </a:lstStyle>
          <a:p>
            <a:pPr lvl="0"/>
            <a:endParaRPr lang="en-US" dirty="0"/>
          </a:p>
        </p:txBody>
      </p:sp>
    </p:spTree>
    <p:extLst>
      <p:ext uri="{BB962C8B-B14F-4D97-AF65-F5344CB8AC3E}">
        <p14:creationId xmlns:p14="http://schemas.microsoft.com/office/powerpoint/2010/main" val="211746520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sp>
        <p:nvSpPr>
          <p:cNvPr id="3" name="Pentagon 2"/>
          <p:cNvSpPr/>
          <p:nvPr userDrawn="1"/>
        </p:nvSpPr>
        <p:spPr>
          <a:xfrm>
            <a:off x="-2" y="1365161"/>
            <a:ext cx="11207933" cy="3618964"/>
          </a:xfrm>
          <a:prstGeom prst="homePlate">
            <a:avLst>
              <a:gd name="adj" fmla="val 20463"/>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ext Placeholder 10"/>
          <p:cNvSpPr>
            <a:spLocks noGrp="1"/>
          </p:cNvSpPr>
          <p:nvPr>
            <p:ph type="body" sz="quarter" idx="11"/>
          </p:nvPr>
        </p:nvSpPr>
        <p:spPr>
          <a:xfrm>
            <a:off x="699383" y="2614416"/>
            <a:ext cx="7464901" cy="560227"/>
          </a:xfrm>
          <a:prstGeom prst="rect">
            <a:avLst/>
          </a:prstGeom>
        </p:spPr>
        <p:txBody>
          <a:bodyPr/>
          <a:lstStyle>
            <a:lvl1pPr marL="0" indent="0" algn="l">
              <a:buFontTx/>
              <a:buNone/>
              <a:defRPr sz="5600" b="1" spc="0" baseline="0">
                <a:solidFill>
                  <a:schemeClr val="bg1"/>
                </a:solidFill>
                <a:effectLst/>
                <a:latin typeface="+mj-lt"/>
              </a:defRPr>
            </a:lvl1pPr>
          </a:lstStyle>
          <a:p>
            <a:pPr lvl="0"/>
            <a:endParaRPr lang="en-US" dirty="0"/>
          </a:p>
        </p:txBody>
      </p:sp>
    </p:spTree>
    <p:extLst>
      <p:ext uri="{BB962C8B-B14F-4D97-AF65-F5344CB8AC3E}">
        <p14:creationId xmlns:p14="http://schemas.microsoft.com/office/powerpoint/2010/main" val="123096363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sp>
        <p:nvSpPr>
          <p:cNvPr id="3" name="Pentagon 2"/>
          <p:cNvSpPr/>
          <p:nvPr userDrawn="1"/>
        </p:nvSpPr>
        <p:spPr>
          <a:xfrm>
            <a:off x="-2" y="1365161"/>
            <a:ext cx="11207933" cy="3618964"/>
          </a:xfrm>
          <a:prstGeom prst="homePlate">
            <a:avLst>
              <a:gd name="adj" fmla="val 20463"/>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ext Placeholder 10"/>
          <p:cNvSpPr>
            <a:spLocks noGrp="1"/>
          </p:cNvSpPr>
          <p:nvPr>
            <p:ph type="body" sz="quarter" idx="11"/>
          </p:nvPr>
        </p:nvSpPr>
        <p:spPr>
          <a:xfrm>
            <a:off x="699383" y="2614416"/>
            <a:ext cx="7464901" cy="560227"/>
          </a:xfrm>
          <a:prstGeom prst="rect">
            <a:avLst/>
          </a:prstGeom>
        </p:spPr>
        <p:txBody>
          <a:bodyPr/>
          <a:lstStyle>
            <a:lvl1pPr marL="0" indent="0" algn="l">
              <a:buFontTx/>
              <a:buNone/>
              <a:defRPr sz="5600" b="1" spc="0" baseline="0">
                <a:solidFill>
                  <a:schemeClr val="bg1"/>
                </a:solidFill>
                <a:effectLst/>
                <a:latin typeface="+mj-lt"/>
              </a:defRPr>
            </a:lvl1pPr>
          </a:lstStyle>
          <a:p>
            <a:pPr lvl="0"/>
            <a:endParaRPr lang="en-US" dirty="0"/>
          </a:p>
        </p:txBody>
      </p:sp>
    </p:spTree>
    <p:extLst>
      <p:ext uri="{BB962C8B-B14F-4D97-AF65-F5344CB8AC3E}">
        <p14:creationId xmlns:p14="http://schemas.microsoft.com/office/powerpoint/2010/main" val="137466529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sp>
        <p:nvSpPr>
          <p:cNvPr id="3" name="Pentagon 2"/>
          <p:cNvSpPr/>
          <p:nvPr userDrawn="1"/>
        </p:nvSpPr>
        <p:spPr>
          <a:xfrm>
            <a:off x="-2" y="1365161"/>
            <a:ext cx="11207933" cy="3618964"/>
          </a:xfrm>
          <a:prstGeom prst="homePlate">
            <a:avLst>
              <a:gd name="adj" fmla="val 20463"/>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2" name="Text Placeholder 10"/>
          <p:cNvSpPr>
            <a:spLocks noGrp="1"/>
          </p:cNvSpPr>
          <p:nvPr>
            <p:ph type="body" sz="quarter" idx="11"/>
          </p:nvPr>
        </p:nvSpPr>
        <p:spPr>
          <a:xfrm>
            <a:off x="699383" y="2614416"/>
            <a:ext cx="7464901" cy="560227"/>
          </a:xfrm>
          <a:prstGeom prst="rect">
            <a:avLst/>
          </a:prstGeom>
        </p:spPr>
        <p:txBody>
          <a:bodyPr/>
          <a:lstStyle>
            <a:lvl1pPr marL="0" indent="0" algn="l">
              <a:buFontTx/>
              <a:buNone/>
              <a:defRPr sz="5600" b="1" spc="0" baseline="0">
                <a:solidFill>
                  <a:schemeClr val="bg1"/>
                </a:solidFill>
                <a:effectLst/>
                <a:latin typeface="+mj-lt"/>
              </a:defRPr>
            </a:lvl1pPr>
          </a:lstStyle>
          <a:p>
            <a:pPr lvl="0"/>
            <a:endParaRPr lang="en-US" dirty="0"/>
          </a:p>
        </p:txBody>
      </p:sp>
    </p:spTree>
    <p:extLst>
      <p:ext uri="{BB962C8B-B14F-4D97-AF65-F5344CB8AC3E}">
        <p14:creationId xmlns:p14="http://schemas.microsoft.com/office/powerpoint/2010/main" val="73387925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6217709" y="2672057"/>
            <a:ext cx="5393100" cy="2934999"/>
          </a:xfrm>
        </p:spPr>
        <p:txBody>
          <a:bodyPr>
            <a:normAutofit/>
          </a:bodyPr>
          <a:lstStyle>
            <a:lvl1pPr>
              <a:buClr>
                <a:schemeClr val="accent2"/>
              </a:buClr>
              <a:defRPr/>
            </a:lvl1pPr>
            <a:lvl2pPr>
              <a:buClr>
                <a:schemeClr val="accent2"/>
              </a:buClr>
              <a:defRPr/>
            </a:lvl2pPr>
            <a:lvl3pPr>
              <a:buClr>
                <a:schemeClr val="accent2"/>
              </a:buClr>
              <a:defRPr/>
            </a:lvl3pPr>
          </a:lstStyle>
          <a:p>
            <a:pPr lvl="0"/>
            <a:r>
              <a:rPr lang="en-US"/>
              <a:t>Click to 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6202002" y="1996897"/>
            <a:ext cx="5087073" cy="553373"/>
          </a:xfrm>
        </p:spPr>
        <p:txBody>
          <a:bodyPr anchor="b">
            <a:noAutofit/>
          </a:bodyPr>
          <a:lstStyle>
            <a:lvl1pPr marL="0" indent="0">
              <a:buNone/>
              <a:defRPr sz="22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672057"/>
            <a:ext cx="5393100" cy="2934999"/>
          </a:xfrm>
        </p:spPr>
        <p:txBody>
          <a:bodyPr>
            <a:normAutofit/>
          </a:bodyPr>
          <a:lstStyle>
            <a:lvl1pPr>
              <a:buClr>
                <a:schemeClr val="accent2"/>
              </a:buClr>
              <a:defRPr/>
            </a:lvl1pPr>
            <a:lvl2pPr>
              <a:buClr>
                <a:schemeClr val="accent2"/>
              </a:buClr>
              <a:defRPr/>
            </a:lvl2pPr>
          </a:lstStyle>
          <a:p>
            <a:pPr lvl="0"/>
            <a:r>
              <a:rPr lang="en-US"/>
              <a:t>Click to edit Master text styles</a:t>
            </a:r>
          </a:p>
          <a:p>
            <a:pPr lvl="1"/>
            <a:r>
              <a:rPr lang="en-US"/>
              <a:t>Second level</a:t>
            </a:r>
          </a:p>
        </p:txBody>
      </p:sp>
      <p:sp>
        <p:nvSpPr>
          <p:cNvPr id="3" name="Text Placeholder 2"/>
          <p:cNvSpPr>
            <a:spLocks noGrp="1"/>
          </p:cNvSpPr>
          <p:nvPr>
            <p:ph type="body" idx="1"/>
          </p:nvPr>
        </p:nvSpPr>
        <p:spPr>
          <a:xfrm>
            <a:off x="582419" y="1996897"/>
            <a:ext cx="5087075" cy="536005"/>
          </a:xfrm>
        </p:spPr>
        <p:txBody>
          <a:bodyPr anchor="b">
            <a:noAutofit/>
          </a:bodyPr>
          <a:lstStyle>
            <a:lvl1pPr marL="0" indent="0">
              <a:buNone/>
              <a:defRPr sz="22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7" name="Slide Number Placeholder 5">
            <a:extLst>
              <a:ext uri="{FF2B5EF4-FFF2-40B4-BE49-F238E27FC236}">
                <a16:creationId xmlns:a16="http://schemas.microsoft.com/office/drawing/2014/main" id="{EBDD738B-0273-43F7-B46A-5497EEA7FEB5}"/>
              </a:ext>
            </a:extLst>
          </p:cNvPr>
          <p:cNvSpPr>
            <a:spLocks noGrp="1"/>
          </p:cNvSpPr>
          <p:nvPr>
            <p:ph type="sldNum" sz="quarter" idx="10"/>
          </p:nvPr>
        </p:nvSpPr>
        <p:spPr/>
        <p:txBody>
          <a:bodyPr/>
          <a:lstStyle>
            <a:lvl1pPr>
              <a:defRPr/>
            </a:lvl1pPr>
          </a:lstStyle>
          <a:p>
            <a:pPr>
              <a:defRPr/>
            </a:pPr>
            <a:fld id="{1B01D203-4A1F-4721-AB40-38811531F701}" type="slidenum">
              <a:rPr lang="en-US"/>
              <a:pPr>
                <a:defRPr/>
              </a:pPr>
              <a:t>‹#›</a:t>
            </a:fld>
            <a:endParaRPr lang="en-US" dirty="0"/>
          </a:p>
        </p:txBody>
      </p:sp>
    </p:spTree>
    <p:extLst>
      <p:ext uri="{BB962C8B-B14F-4D97-AF65-F5344CB8AC3E}">
        <p14:creationId xmlns:p14="http://schemas.microsoft.com/office/powerpoint/2010/main" val="317582598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5F39735-D46A-334B-BD07-8B6C97DD589E}"/>
              </a:ext>
            </a:extLst>
          </p:cNvPr>
          <p:cNvSpPr>
            <a:spLocks noGrp="1"/>
          </p:cNvSpPr>
          <p:nvPr>
            <p:ph sz="half" idx="1" hasCustomPrompt="1"/>
          </p:nvPr>
        </p:nvSpPr>
        <p:spPr>
          <a:xfrm>
            <a:off x="0" y="0"/>
            <a:ext cx="4581939" cy="6661231"/>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t>Place Image Here</a:t>
            </a:r>
          </a:p>
        </p:txBody>
      </p:sp>
      <p:sp>
        <p:nvSpPr>
          <p:cNvPr id="6" name="Title 1">
            <a:extLst>
              <a:ext uri="{FF2B5EF4-FFF2-40B4-BE49-F238E27FC236}">
                <a16:creationId xmlns:a16="http://schemas.microsoft.com/office/drawing/2014/main" id="{6B58443B-E3F4-E747-A508-436E5AC6B644}"/>
              </a:ext>
            </a:extLst>
          </p:cNvPr>
          <p:cNvSpPr>
            <a:spLocks noGrp="1"/>
          </p:cNvSpPr>
          <p:nvPr>
            <p:ph type="title"/>
          </p:nvPr>
        </p:nvSpPr>
        <p:spPr>
          <a:xfrm>
            <a:off x="5027074" y="288123"/>
            <a:ext cx="6835354" cy="597401"/>
          </a:xfrm>
          <a:prstGeom prst="rect">
            <a:avLst/>
          </a:prstGeom>
        </p:spPr>
        <p:txBody>
          <a:bodyPr anchor="ctr">
            <a:normAutofit/>
          </a:bodyPr>
          <a:lstStyle>
            <a:lvl1pPr>
              <a:defRPr sz="3200" b="1">
                <a:solidFill>
                  <a:schemeClr val="accent1"/>
                </a:solidFill>
                <a:latin typeface="Arial" panose="020B0604020202020204" pitchFamily="34" charset="0"/>
                <a:cs typeface="Arial" panose="020B0604020202020204" pitchFamily="34" charset="0"/>
              </a:defRPr>
            </a:lvl1pPr>
          </a:lstStyle>
          <a:p>
            <a:r>
              <a:rPr lang="en-US"/>
              <a:t>Click to edit Master title style</a:t>
            </a:r>
          </a:p>
        </p:txBody>
      </p:sp>
      <p:sp>
        <p:nvSpPr>
          <p:cNvPr id="8" name="Content Placeholder 2">
            <a:extLst>
              <a:ext uri="{FF2B5EF4-FFF2-40B4-BE49-F238E27FC236}">
                <a16:creationId xmlns:a16="http://schemas.microsoft.com/office/drawing/2014/main" id="{548472FA-B644-2243-BECF-F4DC43C17AEE}"/>
              </a:ext>
            </a:extLst>
          </p:cNvPr>
          <p:cNvSpPr>
            <a:spLocks noGrp="1"/>
          </p:cNvSpPr>
          <p:nvPr>
            <p:ph idx="10"/>
          </p:nvPr>
        </p:nvSpPr>
        <p:spPr>
          <a:xfrm>
            <a:off x="5027074" y="955097"/>
            <a:ext cx="6835354" cy="4705964"/>
          </a:xfrm>
          <a:prstGeom prst="rect">
            <a:avLst/>
          </a:prstGeom>
        </p:spPr>
        <p:txBody>
          <a:bodyPr/>
          <a:lstStyle>
            <a:lvl1pPr marL="228600" indent="-228600">
              <a:lnSpc>
                <a:spcPts val="3300"/>
              </a:lnSpc>
              <a:buClr>
                <a:schemeClr val="accent5"/>
              </a:buClr>
              <a:buFont typeface="Wingdings" pitchFamily="2" charset="2"/>
              <a:buChar char="§"/>
              <a:defRPr sz="2500">
                <a:solidFill>
                  <a:schemeClr val="tx1">
                    <a:lumMod val="65000"/>
                    <a:lumOff val="35000"/>
                  </a:schemeClr>
                </a:solidFill>
                <a:latin typeface="Arial" panose="020B0604020202020204" pitchFamily="34" charset="0"/>
                <a:cs typeface="Arial" panose="020B0604020202020204" pitchFamily="34" charset="0"/>
              </a:defRPr>
            </a:lvl1pPr>
            <a:lvl2pPr marL="685800" indent="-228600">
              <a:lnSpc>
                <a:spcPts val="3300"/>
              </a:lnSpc>
              <a:buClr>
                <a:schemeClr val="accent5"/>
              </a:buClr>
              <a:buFont typeface="Wingdings" pitchFamily="2" charset="2"/>
              <a:buChar char="§"/>
              <a:defRPr sz="2500">
                <a:solidFill>
                  <a:schemeClr val="tx1">
                    <a:lumMod val="65000"/>
                    <a:lumOff val="35000"/>
                  </a:schemeClr>
                </a:solidFill>
                <a:latin typeface="Arial" panose="020B0604020202020204" pitchFamily="34" charset="0"/>
                <a:cs typeface="Arial" panose="020B0604020202020204" pitchFamily="34" charset="0"/>
              </a:defRPr>
            </a:lvl2pPr>
            <a:lvl3pPr marL="1143000" indent="-228600">
              <a:lnSpc>
                <a:spcPts val="3300"/>
              </a:lnSpc>
              <a:buClr>
                <a:schemeClr val="accent5"/>
              </a:buClr>
              <a:buFont typeface="Wingdings" pitchFamily="2" charset="2"/>
              <a:buChar char="§"/>
              <a:defRPr sz="2500">
                <a:solidFill>
                  <a:schemeClr val="tx1">
                    <a:lumMod val="65000"/>
                    <a:lumOff val="35000"/>
                  </a:schemeClr>
                </a:solidFill>
                <a:latin typeface="Arial" panose="020B0604020202020204" pitchFamily="34" charset="0"/>
                <a:cs typeface="Arial" panose="020B0604020202020204" pitchFamily="34" charset="0"/>
              </a:defRPr>
            </a:lvl3pPr>
            <a:lvl4pPr marL="1600200" indent="-228600">
              <a:lnSpc>
                <a:spcPts val="3300"/>
              </a:lnSpc>
              <a:buClr>
                <a:schemeClr val="accent5"/>
              </a:buClr>
              <a:buFont typeface="Wingdings" pitchFamily="2" charset="2"/>
              <a:buChar char="§"/>
              <a:defRPr sz="2500">
                <a:solidFill>
                  <a:schemeClr val="tx1">
                    <a:lumMod val="65000"/>
                    <a:lumOff val="35000"/>
                  </a:schemeClr>
                </a:solidFill>
                <a:latin typeface="Arial" panose="020B0604020202020204" pitchFamily="34" charset="0"/>
                <a:cs typeface="Arial" panose="020B0604020202020204" pitchFamily="34" charset="0"/>
              </a:defRPr>
            </a:lvl4pPr>
            <a:lvl5pPr marL="2057400" indent="-228600">
              <a:lnSpc>
                <a:spcPts val="3300"/>
              </a:lnSpc>
              <a:buClr>
                <a:schemeClr val="accent5"/>
              </a:buClr>
              <a:buFont typeface="Wingdings" pitchFamily="2" charset="2"/>
              <a:buChar char="§"/>
              <a:defRPr sz="2500">
                <a:solidFill>
                  <a:schemeClr val="tx1">
                    <a:lumMod val="65000"/>
                    <a:lumOff val="35000"/>
                  </a:schemeClr>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7">
            <a:extLst>
              <a:ext uri="{FF2B5EF4-FFF2-40B4-BE49-F238E27FC236}">
                <a16:creationId xmlns:a16="http://schemas.microsoft.com/office/drawing/2014/main" id="{D7B05DD1-C764-C74D-9872-2FB630FEF5AE}"/>
              </a:ext>
            </a:extLst>
          </p:cNvPr>
          <p:cNvSpPr>
            <a:spLocks noGrp="1"/>
          </p:cNvSpPr>
          <p:nvPr>
            <p:ph sz="quarter" idx="12" hasCustomPrompt="1"/>
          </p:nvPr>
        </p:nvSpPr>
        <p:spPr>
          <a:xfrm>
            <a:off x="5027073" y="5835029"/>
            <a:ext cx="4929727" cy="628551"/>
          </a:xfrm>
          <a:prstGeom prst="rect">
            <a:avLst/>
          </a:prstGeom>
        </p:spPr>
        <p:txBody>
          <a:bodyPr anchor="b"/>
          <a:lstStyle>
            <a:lvl1pPr marL="0" indent="0">
              <a:buNone/>
              <a:defRPr sz="900">
                <a:solidFill>
                  <a:schemeClr val="tx1">
                    <a:lumMod val="65000"/>
                    <a:lumOff val="35000"/>
                  </a:schemeClr>
                </a:solidFill>
                <a:latin typeface="Arial" panose="020B0604020202020204" pitchFamily="34" charset="0"/>
                <a:cs typeface="Arial" panose="020B0604020202020204" pitchFamily="34" charset="0"/>
              </a:defRPr>
            </a:lvl1pPr>
            <a:lvl2pPr marL="457200" indent="0">
              <a:buNone/>
              <a:defRPr sz="900">
                <a:solidFill>
                  <a:schemeClr val="tx1">
                    <a:lumMod val="65000"/>
                    <a:lumOff val="35000"/>
                  </a:schemeClr>
                </a:solidFill>
                <a:latin typeface="Arial" panose="020B0604020202020204" pitchFamily="34" charset="0"/>
                <a:cs typeface="Arial" panose="020B0604020202020204" pitchFamily="34" charset="0"/>
              </a:defRPr>
            </a:lvl2pPr>
            <a:lvl3pPr marL="914400" indent="0">
              <a:buNone/>
              <a:defRPr sz="900">
                <a:solidFill>
                  <a:schemeClr val="tx1">
                    <a:lumMod val="65000"/>
                    <a:lumOff val="35000"/>
                  </a:schemeClr>
                </a:solidFill>
                <a:latin typeface="Arial" panose="020B0604020202020204" pitchFamily="34" charset="0"/>
                <a:cs typeface="Arial" panose="020B0604020202020204" pitchFamily="34" charset="0"/>
              </a:defRPr>
            </a:lvl3pPr>
            <a:lvl4pPr marL="1371600" indent="0">
              <a:buNone/>
              <a:defRPr sz="900">
                <a:solidFill>
                  <a:schemeClr val="tx1">
                    <a:lumMod val="65000"/>
                    <a:lumOff val="35000"/>
                  </a:schemeClr>
                </a:solidFill>
                <a:latin typeface="Arial" panose="020B0604020202020204" pitchFamily="34" charset="0"/>
                <a:cs typeface="Arial" panose="020B0604020202020204" pitchFamily="34" charset="0"/>
              </a:defRPr>
            </a:lvl4pPr>
            <a:lvl5pPr marL="1828800" indent="0">
              <a:buNone/>
              <a:defRPr sz="900">
                <a:solidFill>
                  <a:schemeClr val="tx1">
                    <a:lumMod val="65000"/>
                    <a:lumOff val="35000"/>
                  </a:schemeClr>
                </a:solidFill>
                <a:latin typeface="Arial" panose="020B0604020202020204" pitchFamily="34" charset="0"/>
                <a:cs typeface="Arial" panose="020B0604020202020204" pitchFamily="34" charset="0"/>
              </a:defRPr>
            </a:lvl5pPr>
          </a:lstStyle>
          <a:p>
            <a:pPr lvl="0"/>
            <a:r>
              <a:rPr lang="en-US"/>
              <a:t>Source: </a:t>
            </a:r>
          </a:p>
        </p:txBody>
      </p:sp>
      <p:sp>
        <p:nvSpPr>
          <p:cNvPr id="14" name="Rectangle 13">
            <a:extLst>
              <a:ext uri="{FF2B5EF4-FFF2-40B4-BE49-F238E27FC236}">
                <a16:creationId xmlns:a16="http://schemas.microsoft.com/office/drawing/2014/main" id="{29BB5A51-5757-5446-AF7E-CC3B3641407A}"/>
              </a:ext>
            </a:extLst>
          </p:cNvPr>
          <p:cNvSpPr/>
          <p:nvPr userDrawn="1"/>
        </p:nvSpPr>
        <p:spPr>
          <a:xfrm>
            <a:off x="0" y="6671170"/>
            <a:ext cx="12191999" cy="1868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8">
            <a:extLst>
              <a:ext uri="{FF2B5EF4-FFF2-40B4-BE49-F238E27FC236}">
                <a16:creationId xmlns:a16="http://schemas.microsoft.com/office/drawing/2014/main" id="{295CCD8A-965B-1A40-B879-26E0CA7D5F2B}"/>
              </a:ext>
            </a:extLst>
          </p:cNvPr>
          <p:cNvSpPr>
            <a:spLocks noGrp="1"/>
          </p:cNvSpPr>
          <p:nvPr>
            <p:ph sz="quarter" idx="23" hasCustomPrompt="1"/>
          </p:nvPr>
        </p:nvSpPr>
        <p:spPr>
          <a:xfrm>
            <a:off x="10773403" y="6680597"/>
            <a:ext cx="1089025" cy="172315"/>
          </a:xfrm>
          <a:prstGeom prst="rect">
            <a:avLst/>
          </a:prstGeom>
        </p:spPr>
        <p:txBody>
          <a:bodyPr anchor="ctr"/>
          <a:lstStyle>
            <a:lvl1pPr marL="0" indent="0" algn="r">
              <a:buNone/>
              <a:defRPr sz="900">
                <a:solidFill>
                  <a:schemeClr val="bg1"/>
                </a:solidFill>
                <a:latin typeface="Arial" panose="020B0604020202020204" pitchFamily="34" charset="0"/>
                <a:cs typeface="Arial" panose="020B0604020202020204" pitchFamily="34" charset="0"/>
              </a:defRPr>
            </a:lvl1pPr>
          </a:lstStyle>
          <a:p>
            <a:pPr lvl="0"/>
            <a:fld id="{A3F617FA-77A5-5E47-85EA-F968EEFACEAF}" type="slidenum">
              <a:rPr lang="en-US" smtClean="0"/>
              <a:t>‹#›</a:t>
            </a:fld>
            <a:endParaRPr lang="en-US"/>
          </a:p>
        </p:txBody>
      </p:sp>
      <p:pic>
        <p:nvPicPr>
          <p:cNvPr id="2" name="Content Placeholder 15" descr="Text&#10;&#10;Description automatically generated">
            <a:extLst>
              <a:ext uri="{FF2B5EF4-FFF2-40B4-BE49-F238E27FC236}">
                <a16:creationId xmlns:a16="http://schemas.microsoft.com/office/drawing/2014/main" id="{F1DCB5C5-EBE8-75EA-18C4-47EFFE28B53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31670" y="5930415"/>
            <a:ext cx="1895734" cy="467074"/>
          </a:xfrm>
          <a:prstGeom prst="rect">
            <a:avLst/>
          </a:prstGeom>
        </p:spPr>
      </p:pic>
    </p:spTree>
    <p:extLst>
      <p:ext uri="{BB962C8B-B14F-4D97-AF65-F5344CB8AC3E}">
        <p14:creationId xmlns:p14="http://schemas.microsoft.com/office/powerpoint/2010/main" val="40261805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2" name="Text Placeholder 10"/>
          <p:cNvSpPr>
            <a:spLocks noGrp="1"/>
          </p:cNvSpPr>
          <p:nvPr>
            <p:ph type="body" sz="quarter" idx="11" hasCustomPrompt="1"/>
          </p:nvPr>
        </p:nvSpPr>
        <p:spPr>
          <a:xfrm>
            <a:off x="725510" y="525731"/>
            <a:ext cx="10740980" cy="500438"/>
          </a:xfrm>
          <a:prstGeom prst="rect">
            <a:avLst/>
          </a:prstGeom>
        </p:spPr>
        <p:txBody>
          <a:bodyPr/>
          <a:lstStyle>
            <a:lvl1pPr marL="0" indent="0" algn="ctr">
              <a:buFontTx/>
              <a:buNone/>
              <a:defRPr sz="3600" b="1" spc="0" baseline="0">
                <a:solidFill>
                  <a:schemeClr val="accent3"/>
                </a:solidFill>
                <a:effectLst/>
                <a:latin typeface="+mj-lt"/>
              </a:defRPr>
            </a:lvl1pPr>
          </a:lstStyle>
          <a:p>
            <a:pPr lvl="0"/>
            <a:r>
              <a:rPr lang="en-US"/>
              <a:t>Slide Title Goes Here!</a:t>
            </a:r>
          </a:p>
        </p:txBody>
      </p:sp>
      <p:cxnSp>
        <p:nvCxnSpPr>
          <p:cNvPr id="13" name="Straight Connector 12"/>
          <p:cNvCxnSpPr/>
          <p:nvPr userDrawn="1"/>
        </p:nvCxnSpPr>
        <p:spPr>
          <a:xfrm>
            <a:off x="725510" y="1116322"/>
            <a:ext cx="1071736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 name="Text Placeholder 2"/>
          <p:cNvSpPr>
            <a:spLocks noGrp="1"/>
          </p:cNvSpPr>
          <p:nvPr>
            <p:ph type="body" sz="quarter" idx="13"/>
          </p:nvPr>
        </p:nvSpPr>
        <p:spPr>
          <a:xfrm>
            <a:off x="1066800" y="2562896"/>
            <a:ext cx="4844603" cy="3052293"/>
          </a:xfrm>
          <a:prstGeom prst="rect">
            <a:avLst/>
          </a:prstGeom>
        </p:spPr>
        <p:txBody>
          <a:bodyPr/>
          <a:lstStyle>
            <a:lvl1pPr marL="228600" indent="-228600">
              <a:buClr>
                <a:schemeClr val="accent1"/>
              </a:buClr>
              <a:buFont typeface="Wingdings" panose="05000000000000000000" pitchFamily="2" charset="2"/>
              <a:buChar char="§"/>
              <a:defRPr sz="2000" b="1">
                <a:solidFill>
                  <a:schemeClr val="accent1"/>
                </a:solidFill>
              </a:defRPr>
            </a:lvl1pPr>
            <a:lvl2pPr marL="685800" indent="-228600">
              <a:buClr>
                <a:schemeClr val="tx1"/>
              </a:buClr>
              <a:buFont typeface="Wingdings" panose="05000000000000000000" pitchFamily="2" charset="2"/>
              <a:buChar char="§"/>
              <a:defRPr sz="1600">
                <a:solidFill>
                  <a:schemeClr val="tx1"/>
                </a:solidFill>
              </a:defRPr>
            </a:lvl2pPr>
            <a:lvl3pPr marL="1143000" indent="-228600">
              <a:buClr>
                <a:schemeClr val="accent2"/>
              </a:buClr>
              <a:buFont typeface="Arial" panose="020B0604020202020204" pitchFamily="34" charset="0"/>
              <a:buChar char="•"/>
              <a:defRPr sz="1200">
                <a:solidFill>
                  <a:schemeClr val="accent2"/>
                </a:solidFill>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en-US"/>
              <a:t>Edit Master text styles</a:t>
            </a:r>
          </a:p>
          <a:p>
            <a:pPr lvl="1"/>
            <a:r>
              <a:rPr lang="en-US"/>
              <a:t>Second level</a:t>
            </a:r>
          </a:p>
          <a:p>
            <a:pPr lvl="2"/>
            <a:r>
              <a:rPr lang="en-US"/>
              <a:t>Third level</a:t>
            </a:r>
          </a:p>
        </p:txBody>
      </p:sp>
      <p:sp>
        <p:nvSpPr>
          <p:cNvPr id="6" name="Text Placeholder 2"/>
          <p:cNvSpPr>
            <a:spLocks noGrp="1"/>
          </p:cNvSpPr>
          <p:nvPr>
            <p:ph type="body" sz="quarter" idx="14"/>
          </p:nvPr>
        </p:nvSpPr>
        <p:spPr>
          <a:xfrm>
            <a:off x="6480219" y="2562895"/>
            <a:ext cx="4844603" cy="3052293"/>
          </a:xfrm>
          <a:prstGeom prst="rect">
            <a:avLst/>
          </a:prstGeom>
        </p:spPr>
        <p:txBody>
          <a:bodyPr/>
          <a:lstStyle>
            <a:lvl1pPr marL="228600" indent="-228600">
              <a:buClr>
                <a:schemeClr val="accent1"/>
              </a:buClr>
              <a:buFont typeface="Wingdings" panose="05000000000000000000" pitchFamily="2" charset="2"/>
              <a:buChar char="§"/>
              <a:defRPr sz="2000" b="1">
                <a:solidFill>
                  <a:schemeClr val="accent1"/>
                </a:solidFill>
              </a:defRPr>
            </a:lvl1pPr>
            <a:lvl2pPr marL="685800" indent="-228600">
              <a:buClr>
                <a:schemeClr val="tx1"/>
              </a:buClr>
              <a:buFont typeface="Wingdings" panose="05000000000000000000" pitchFamily="2" charset="2"/>
              <a:buChar char="§"/>
              <a:defRPr sz="1600">
                <a:solidFill>
                  <a:schemeClr val="tx1"/>
                </a:solidFill>
              </a:defRPr>
            </a:lvl2pPr>
            <a:lvl3pPr marL="1143000" indent="-228600">
              <a:buClr>
                <a:schemeClr val="accent2"/>
              </a:buClr>
              <a:buFont typeface="Arial" panose="020B0604020202020204" pitchFamily="34" charset="0"/>
              <a:buChar char="•"/>
              <a:defRPr sz="1200">
                <a:solidFill>
                  <a:schemeClr val="accent2"/>
                </a:solidFill>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en-US"/>
              <a:t>Edit Master text styles</a:t>
            </a:r>
          </a:p>
          <a:p>
            <a:pPr lvl="1"/>
            <a:r>
              <a:rPr lang="en-US"/>
              <a:t>Second level</a:t>
            </a:r>
          </a:p>
          <a:p>
            <a:pPr lvl="2"/>
            <a:r>
              <a:rPr lang="en-US"/>
              <a:t>Third level</a:t>
            </a:r>
          </a:p>
        </p:txBody>
      </p:sp>
      <p:sp>
        <p:nvSpPr>
          <p:cNvPr id="7" name="Rounded Rectangle 6"/>
          <p:cNvSpPr/>
          <p:nvPr userDrawn="1"/>
        </p:nvSpPr>
        <p:spPr>
          <a:xfrm>
            <a:off x="1066800" y="1828802"/>
            <a:ext cx="4844603" cy="489397"/>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21"/>
          <p:cNvSpPr>
            <a:spLocks noGrp="1"/>
          </p:cNvSpPr>
          <p:nvPr>
            <p:ph type="body" sz="quarter" idx="17" hasCustomPrompt="1"/>
          </p:nvPr>
        </p:nvSpPr>
        <p:spPr>
          <a:xfrm>
            <a:off x="1278980" y="1918954"/>
            <a:ext cx="3482771" cy="309093"/>
          </a:xfrm>
          <a:prstGeom prst="rect">
            <a:avLst/>
          </a:prstGeom>
        </p:spPr>
        <p:txBody>
          <a:bodyPr>
            <a:noAutofit/>
          </a:bodyPr>
          <a:lstStyle>
            <a:lvl1pPr marL="0" indent="0" algn="l">
              <a:buFontTx/>
              <a:buNone/>
              <a:defRPr sz="2000" b="0" spc="-100" baseline="0">
                <a:solidFill>
                  <a:schemeClr val="bg1"/>
                </a:solidFill>
                <a:effectLst/>
                <a:latin typeface="+mj-lt"/>
                <a:ea typeface="Typold Medium" panose="020B0004030204060B03" pitchFamily="34" charset="0"/>
              </a:defRPr>
            </a:lvl1pPr>
          </a:lstStyle>
          <a:p>
            <a:pPr lvl="0"/>
            <a:r>
              <a:rPr lang="en-US"/>
              <a:t>Title Goes Here!</a:t>
            </a:r>
            <a:endParaRPr lang="en-US" dirty="0"/>
          </a:p>
        </p:txBody>
      </p:sp>
      <p:sp>
        <p:nvSpPr>
          <p:cNvPr id="10" name="Rounded Rectangle 9"/>
          <p:cNvSpPr/>
          <p:nvPr userDrawn="1"/>
        </p:nvSpPr>
        <p:spPr>
          <a:xfrm>
            <a:off x="6480219" y="1828802"/>
            <a:ext cx="4844603" cy="489397"/>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21"/>
          <p:cNvSpPr>
            <a:spLocks noGrp="1"/>
          </p:cNvSpPr>
          <p:nvPr>
            <p:ph type="body" sz="quarter" idx="35" hasCustomPrompt="1"/>
          </p:nvPr>
        </p:nvSpPr>
        <p:spPr>
          <a:xfrm>
            <a:off x="6692399" y="1918954"/>
            <a:ext cx="3482771" cy="309093"/>
          </a:xfrm>
          <a:prstGeom prst="rect">
            <a:avLst/>
          </a:prstGeom>
        </p:spPr>
        <p:txBody>
          <a:bodyPr>
            <a:noAutofit/>
          </a:bodyPr>
          <a:lstStyle>
            <a:lvl1pPr marL="0" indent="0" algn="l">
              <a:buFontTx/>
              <a:buNone/>
              <a:defRPr sz="2000" b="0" spc="-100" baseline="0">
                <a:solidFill>
                  <a:schemeClr val="bg1"/>
                </a:solidFill>
                <a:effectLst/>
                <a:latin typeface="+mj-lt"/>
                <a:ea typeface="Typold Medium" panose="020B0004030204060B03" pitchFamily="34" charset="0"/>
              </a:defRPr>
            </a:lvl1pPr>
          </a:lstStyle>
          <a:p>
            <a:pPr lvl="0"/>
            <a:r>
              <a:rPr lang="en-US"/>
              <a:t>Title Goes Here!</a:t>
            </a:r>
            <a:endParaRPr lang="en-US" dirty="0"/>
          </a:p>
        </p:txBody>
      </p:sp>
    </p:spTree>
    <p:extLst>
      <p:ext uri="{BB962C8B-B14F-4D97-AF65-F5344CB8AC3E}">
        <p14:creationId xmlns:p14="http://schemas.microsoft.com/office/powerpoint/2010/main" val="14118834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2" name="Text Placeholder 10"/>
          <p:cNvSpPr>
            <a:spLocks noGrp="1"/>
          </p:cNvSpPr>
          <p:nvPr>
            <p:ph type="body" sz="quarter" idx="11" hasCustomPrompt="1"/>
          </p:nvPr>
        </p:nvSpPr>
        <p:spPr>
          <a:xfrm>
            <a:off x="725510" y="525731"/>
            <a:ext cx="10740980" cy="500438"/>
          </a:xfrm>
          <a:prstGeom prst="rect">
            <a:avLst/>
          </a:prstGeom>
        </p:spPr>
        <p:txBody>
          <a:bodyPr/>
          <a:lstStyle>
            <a:lvl1pPr marL="0" indent="0" algn="ctr">
              <a:buFontTx/>
              <a:buNone/>
              <a:defRPr sz="3600" b="1" spc="0" baseline="0">
                <a:solidFill>
                  <a:schemeClr val="accent3"/>
                </a:solidFill>
                <a:effectLst/>
                <a:latin typeface="+mj-lt"/>
              </a:defRPr>
            </a:lvl1pPr>
          </a:lstStyle>
          <a:p>
            <a:pPr lvl="0"/>
            <a:r>
              <a:rPr lang="en-US"/>
              <a:t>Slide Title Goes Here!</a:t>
            </a:r>
          </a:p>
        </p:txBody>
      </p:sp>
      <p:cxnSp>
        <p:nvCxnSpPr>
          <p:cNvPr id="13" name="Straight Connector 12"/>
          <p:cNvCxnSpPr/>
          <p:nvPr userDrawn="1"/>
        </p:nvCxnSpPr>
        <p:spPr>
          <a:xfrm>
            <a:off x="725510" y="1116322"/>
            <a:ext cx="1071736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2"/>
          <p:cNvSpPr>
            <a:spLocks noGrp="1"/>
          </p:cNvSpPr>
          <p:nvPr>
            <p:ph type="body" sz="quarter" idx="13"/>
          </p:nvPr>
        </p:nvSpPr>
        <p:spPr>
          <a:xfrm>
            <a:off x="1066800" y="1790344"/>
            <a:ext cx="10058400" cy="3824845"/>
          </a:xfrm>
          <a:prstGeom prst="rect">
            <a:avLst/>
          </a:prstGeom>
        </p:spPr>
        <p:txBody>
          <a:bodyPr/>
          <a:lstStyle>
            <a:lvl1pPr marL="228600" indent="-228600">
              <a:buClr>
                <a:schemeClr val="accent2"/>
              </a:buClr>
              <a:buFont typeface="Wingdings" panose="05000000000000000000" pitchFamily="2" charset="2"/>
              <a:buChar char="§"/>
              <a:defRPr sz="2600" b="0">
                <a:solidFill>
                  <a:schemeClr val="accent3"/>
                </a:solidFill>
              </a:defRPr>
            </a:lvl1pPr>
            <a:lvl2pPr marL="685800" indent="-228600">
              <a:buClr>
                <a:schemeClr val="tx1"/>
              </a:buClr>
              <a:buFont typeface="Wingdings" panose="05000000000000000000" pitchFamily="2" charset="2"/>
              <a:buChar char="§"/>
              <a:defRPr sz="1800">
                <a:solidFill>
                  <a:schemeClr val="tx1"/>
                </a:solidFill>
              </a:defRPr>
            </a:lvl2pPr>
            <a:lvl3pPr marL="1143000" indent="-228600">
              <a:buClr>
                <a:schemeClr val="accent2"/>
              </a:buClr>
              <a:buFont typeface="Arial" panose="020B0604020202020204" pitchFamily="34" charset="0"/>
              <a:buChar char="•"/>
              <a:defRPr sz="1400">
                <a:solidFill>
                  <a:schemeClr val="accent2"/>
                </a:solidFill>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en-US"/>
              <a:t>Edit Master text styles</a:t>
            </a:r>
          </a:p>
        </p:txBody>
      </p:sp>
    </p:spTree>
    <p:extLst>
      <p:ext uri="{BB962C8B-B14F-4D97-AF65-F5344CB8AC3E}">
        <p14:creationId xmlns:p14="http://schemas.microsoft.com/office/powerpoint/2010/main" val="15488215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30" name="Rounded Rectangle 29"/>
          <p:cNvSpPr/>
          <p:nvPr userDrawn="1"/>
        </p:nvSpPr>
        <p:spPr>
          <a:xfrm>
            <a:off x="725510" y="2047944"/>
            <a:ext cx="3228304" cy="779073"/>
          </a:xfrm>
          <a:prstGeom prst="roundRect">
            <a:avLst/>
          </a:prstGeom>
          <a:solidFill>
            <a:schemeClr val="accent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0"/>
          <p:cNvSpPr>
            <a:spLocks noGrp="1"/>
          </p:cNvSpPr>
          <p:nvPr>
            <p:ph type="body" sz="quarter" idx="11" hasCustomPrompt="1"/>
          </p:nvPr>
        </p:nvSpPr>
        <p:spPr>
          <a:xfrm>
            <a:off x="725510" y="525731"/>
            <a:ext cx="10740980" cy="500438"/>
          </a:xfrm>
          <a:prstGeom prst="rect">
            <a:avLst/>
          </a:prstGeom>
        </p:spPr>
        <p:txBody>
          <a:bodyPr/>
          <a:lstStyle>
            <a:lvl1pPr marL="0" indent="0" algn="ctr">
              <a:buFontTx/>
              <a:buNone/>
              <a:defRPr sz="3600" b="1" spc="0" baseline="0">
                <a:solidFill>
                  <a:schemeClr val="accent3"/>
                </a:solidFill>
                <a:effectLst/>
                <a:latin typeface="+mj-lt"/>
              </a:defRPr>
            </a:lvl1pPr>
          </a:lstStyle>
          <a:p>
            <a:pPr lvl="0"/>
            <a:r>
              <a:rPr lang="en-US"/>
              <a:t>Slide Title Goes Here!</a:t>
            </a:r>
          </a:p>
        </p:txBody>
      </p:sp>
      <p:sp>
        <p:nvSpPr>
          <p:cNvPr id="9" name="Text Placeholder 10"/>
          <p:cNvSpPr>
            <a:spLocks noGrp="1"/>
          </p:cNvSpPr>
          <p:nvPr>
            <p:ph type="body" sz="quarter" idx="29"/>
          </p:nvPr>
        </p:nvSpPr>
        <p:spPr>
          <a:xfrm>
            <a:off x="725511" y="2051114"/>
            <a:ext cx="3228304" cy="772733"/>
          </a:xfrm>
          <a:prstGeom prst="rect">
            <a:avLst/>
          </a:prstGeom>
        </p:spPr>
        <p:txBody>
          <a:bodyPr anchor="ctr" anchorCtr="0"/>
          <a:lstStyle>
            <a:lvl1pPr marL="0" indent="0" algn="ctr">
              <a:buFontTx/>
              <a:buNone/>
              <a:defRPr sz="1200" b="1" spc="0" baseline="0">
                <a:solidFill>
                  <a:schemeClr val="bg1"/>
                </a:solidFill>
                <a:effectLst/>
                <a:latin typeface="+mj-lt"/>
              </a:defRPr>
            </a:lvl1pPr>
          </a:lstStyle>
          <a:p>
            <a:pPr lvl="0"/>
            <a:endParaRPr lang="en-US"/>
          </a:p>
        </p:txBody>
      </p:sp>
      <p:sp>
        <p:nvSpPr>
          <p:cNvPr id="10" name="Text Placeholder 10"/>
          <p:cNvSpPr>
            <a:spLocks noGrp="1"/>
          </p:cNvSpPr>
          <p:nvPr>
            <p:ph type="body" sz="quarter" idx="30"/>
          </p:nvPr>
        </p:nvSpPr>
        <p:spPr>
          <a:xfrm>
            <a:off x="725510" y="3704752"/>
            <a:ext cx="3228305" cy="2000591"/>
          </a:xfrm>
          <a:prstGeom prst="rect">
            <a:avLst/>
          </a:prstGeom>
        </p:spPr>
        <p:txBody>
          <a:bodyPr/>
          <a:lstStyle>
            <a:lvl1pPr marL="0" indent="0" algn="ctr">
              <a:buFontTx/>
              <a:buNone/>
              <a:defRPr sz="1400" b="0" spc="0" baseline="0">
                <a:solidFill>
                  <a:schemeClr val="accent3"/>
                </a:solidFill>
                <a:effectLst/>
                <a:latin typeface="+mn-lt"/>
              </a:defRPr>
            </a:lvl1pPr>
          </a:lstStyle>
          <a:p>
            <a:pPr lvl="0"/>
            <a:endParaRPr lang="en-US"/>
          </a:p>
        </p:txBody>
      </p:sp>
      <p:sp>
        <p:nvSpPr>
          <p:cNvPr id="12" name="Text Placeholder 10"/>
          <p:cNvSpPr>
            <a:spLocks noGrp="1"/>
          </p:cNvSpPr>
          <p:nvPr>
            <p:ph type="body" sz="quarter" idx="32"/>
          </p:nvPr>
        </p:nvSpPr>
        <p:spPr>
          <a:xfrm>
            <a:off x="4481848" y="3704752"/>
            <a:ext cx="3228305" cy="2000591"/>
          </a:xfrm>
          <a:prstGeom prst="rect">
            <a:avLst/>
          </a:prstGeom>
        </p:spPr>
        <p:txBody>
          <a:bodyPr/>
          <a:lstStyle>
            <a:lvl1pPr marL="0" indent="0" algn="ctr">
              <a:buFontTx/>
              <a:buNone/>
              <a:defRPr sz="1400" b="0" spc="0" baseline="0">
                <a:solidFill>
                  <a:schemeClr val="accent3"/>
                </a:solidFill>
                <a:effectLst/>
                <a:latin typeface="+mn-lt"/>
              </a:defRPr>
            </a:lvl1pPr>
          </a:lstStyle>
          <a:p>
            <a:pPr lvl="0"/>
            <a:endParaRPr lang="en-US"/>
          </a:p>
        </p:txBody>
      </p:sp>
      <p:sp>
        <p:nvSpPr>
          <p:cNvPr id="14" name="Text Placeholder 10"/>
          <p:cNvSpPr>
            <a:spLocks noGrp="1"/>
          </p:cNvSpPr>
          <p:nvPr>
            <p:ph type="body" sz="quarter" idx="34"/>
          </p:nvPr>
        </p:nvSpPr>
        <p:spPr>
          <a:xfrm>
            <a:off x="8238185" y="3704752"/>
            <a:ext cx="3228305" cy="2000591"/>
          </a:xfrm>
          <a:prstGeom prst="rect">
            <a:avLst/>
          </a:prstGeom>
        </p:spPr>
        <p:txBody>
          <a:bodyPr/>
          <a:lstStyle>
            <a:lvl1pPr marL="0" indent="0" algn="ctr">
              <a:buFontTx/>
              <a:buNone/>
              <a:defRPr sz="1400" b="0" spc="0" baseline="0">
                <a:solidFill>
                  <a:schemeClr val="accent3"/>
                </a:solidFill>
                <a:effectLst/>
                <a:latin typeface="+mn-lt"/>
              </a:defRPr>
            </a:lvl1pPr>
          </a:lstStyle>
          <a:p>
            <a:pPr lvl="0"/>
            <a:endParaRPr lang="en-US"/>
          </a:p>
        </p:txBody>
      </p:sp>
      <p:sp>
        <p:nvSpPr>
          <p:cNvPr id="21" name="Rounded Rectangle 20"/>
          <p:cNvSpPr/>
          <p:nvPr userDrawn="1"/>
        </p:nvSpPr>
        <p:spPr>
          <a:xfrm>
            <a:off x="725510" y="2985719"/>
            <a:ext cx="3228304" cy="566671"/>
          </a:xfrm>
          <a:prstGeom prst="round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p:cNvPicPr>
            <a:picLocks noChangeAspect="1"/>
          </p:cNvPicPr>
          <p:nvPr userDrawn="1"/>
        </p:nvPicPr>
        <p:blipFill rotWithShape="1">
          <a:blip r:embed="rId2">
            <a:extLst>
              <a:ext uri="{28A0092B-C50C-407E-A947-70E740481C1C}">
                <a14:useLocalDpi xmlns:a14="http://schemas.microsoft.com/office/drawing/2010/main" val="0"/>
              </a:ext>
            </a:extLst>
          </a:blip>
          <a:srcRect t="27264" b="30382"/>
          <a:stretch/>
        </p:blipFill>
        <p:spPr>
          <a:xfrm>
            <a:off x="1653862" y="3044430"/>
            <a:ext cx="1371600" cy="449249"/>
          </a:xfrm>
          <a:prstGeom prst="rect">
            <a:avLst/>
          </a:prstGeom>
        </p:spPr>
      </p:pic>
      <p:sp>
        <p:nvSpPr>
          <p:cNvPr id="25" name="Rounded Rectangle 24"/>
          <p:cNvSpPr/>
          <p:nvPr userDrawn="1"/>
        </p:nvSpPr>
        <p:spPr>
          <a:xfrm>
            <a:off x="4481848" y="2985719"/>
            <a:ext cx="3228304" cy="566671"/>
          </a:xfrm>
          <a:prstGeom prst="round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583475" y="3092909"/>
            <a:ext cx="1025051" cy="352290"/>
          </a:xfrm>
          <a:prstGeom prst="rect">
            <a:avLst/>
          </a:prstGeom>
        </p:spPr>
      </p:pic>
      <p:sp>
        <p:nvSpPr>
          <p:cNvPr id="27" name="Rounded Rectangle 26"/>
          <p:cNvSpPr/>
          <p:nvPr userDrawn="1"/>
        </p:nvSpPr>
        <p:spPr>
          <a:xfrm>
            <a:off x="8238185" y="2985719"/>
            <a:ext cx="3228304" cy="566671"/>
          </a:xfrm>
          <a:prstGeom prst="round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375864" y="3045707"/>
            <a:ext cx="952947" cy="446694"/>
          </a:xfrm>
          <a:prstGeom prst="rect">
            <a:avLst/>
          </a:prstGeom>
        </p:spPr>
      </p:pic>
      <p:sp>
        <p:nvSpPr>
          <p:cNvPr id="29" name="Text Placeholder 10"/>
          <p:cNvSpPr>
            <a:spLocks noGrp="1"/>
          </p:cNvSpPr>
          <p:nvPr>
            <p:ph type="body" sz="quarter" idx="35"/>
          </p:nvPr>
        </p:nvSpPr>
        <p:spPr>
          <a:xfrm>
            <a:off x="725510" y="1178531"/>
            <a:ext cx="10740979" cy="276782"/>
          </a:xfrm>
          <a:prstGeom prst="rect">
            <a:avLst/>
          </a:prstGeom>
        </p:spPr>
        <p:txBody>
          <a:bodyPr/>
          <a:lstStyle>
            <a:lvl1pPr marL="0" indent="0" algn="ctr">
              <a:buFontTx/>
              <a:buNone/>
              <a:defRPr sz="1600" b="0" spc="0" baseline="0">
                <a:solidFill>
                  <a:schemeClr val="accent3"/>
                </a:solidFill>
                <a:effectLst/>
                <a:latin typeface="+mn-lt"/>
              </a:defRPr>
            </a:lvl1pPr>
          </a:lstStyle>
          <a:p>
            <a:pPr lvl="0"/>
            <a:endParaRPr lang="en-US"/>
          </a:p>
        </p:txBody>
      </p:sp>
      <p:sp>
        <p:nvSpPr>
          <p:cNvPr id="31" name="Rounded Rectangle 30"/>
          <p:cNvSpPr/>
          <p:nvPr userDrawn="1"/>
        </p:nvSpPr>
        <p:spPr>
          <a:xfrm>
            <a:off x="4481848" y="2047944"/>
            <a:ext cx="3228304" cy="779073"/>
          </a:xfrm>
          <a:prstGeom prst="roundRect">
            <a:avLst/>
          </a:prstGeom>
          <a:solidFill>
            <a:schemeClr val="accent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10"/>
          <p:cNvSpPr>
            <a:spLocks noGrp="1"/>
          </p:cNvSpPr>
          <p:nvPr>
            <p:ph type="body" sz="quarter" idx="36"/>
          </p:nvPr>
        </p:nvSpPr>
        <p:spPr>
          <a:xfrm>
            <a:off x="4481849" y="2051114"/>
            <a:ext cx="3228304" cy="772733"/>
          </a:xfrm>
          <a:prstGeom prst="rect">
            <a:avLst/>
          </a:prstGeom>
        </p:spPr>
        <p:txBody>
          <a:bodyPr anchor="ctr" anchorCtr="0"/>
          <a:lstStyle>
            <a:lvl1pPr marL="0" indent="0" algn="ctr">
              <a:buFontTx/>
              <a:buNone/>
              <a:defRPr sz="1200" b="1" spc="0" baseline="0">
                <a:solidFill>
                  <a:schemeClr val="bg1"/>
                </a:solidFill>
                <a:effectLst/>
                <a:latin typeface="+mj-lt"/>
              </a:defRPr>
            </a:lvl1pPr>
          </a:lstStyle>
          <a:p>
            <a:pPr lvl="0"/>
            <a:endParaRPr lang="en-US"/>
          </a:p>
        </p:txBody>
      </p:sp>
      <p:sp>
        <p:nvSpPr>
          <p:cNvPr id="33" name="Rounded Rectangle 32"/>
          <p:cNvSpPr/>
          <p:nvPr userDrawn="1"/>
        </p:nvSpPr>
        <p:spPr>
          <a:xfrm>
            <a:off x="8238186" y="2047944"/>
            <a:ext cx="3228304" cy="779073"/>
          </a:xfrm>
          <a:prstGeom prst="roundRect">
            <a:avLst/>
          </a:prstGeom>
          <a:solidFill>
            <a:schemeClr val="accent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10"/>
          <p:cNvSpPr>
            <a:spLocks noGrp="1"/>
          </p:cNvSpPr>
          <p:nvPr>
            <p:ph type="body" sz="quarter" idx="37"/>
          </p:nvPr>
        </p:nvSpPr>
        <p:spPr>
          <a:xfrm>
            <a:off x="8238187" y="2051114"/>
            <a:ext cx="3228304" cy="772733"/>
          </a:xfrm>
          <a:prstGeom prst="rect">
            <a:avLst/>
          </a:prstGeom>
        </p:spPr>
        <p:txBody>
          <a:bodyPr anchor="ctr" anchorCtr="0"/>
          <a:lstStyle>
            <a:lvl1pPr marL="0" indent="0" algn="ctr">
              <a:buFontTx/>
              <a:buNone/>
              <a:defRPr sz="1200" b="1" spc="0" baseline="0">
                <a:solidFill>
                  <a:schemeClr val="bg1"/>
                </a:solidFill>
                <a:effectLst/>
                <a:latin typeface="+mj-lt"/>
              </a:defRPr>
            </a:lvl1pPr>
          </a:lstStyle>
          <a:p>
            <a:pPr lvl="0"/>
            <a:endParaRPr lang="en-US"/>
          </a:p>
        </p:txBody>
      </p:sp>
      <p:cxnSp>
        <p:nvCxnSpPr>
          <p:cNvPr id="36" name="Straight Connector 35"/>
          <p:cNvCxnSpPr/>
          <p:nvPr userDrawn="1"/>
        </p:nvCxnSpPr>
        <p:spPr>
          <a:xfrm>
            <a:off x="0" y="2437480"/>
            <a:ext cx="121920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725510" y="1116322"/>
            <a:ext cx="1071736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2318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4.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3.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theme" Target="../theme/theme2.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slideLayout" Target="../slideLayouts/slideLayout47.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18" Type="http://schemas.openxmlformats.org/officeDocument/2006/relationships/slideLayout" Target="../slideLayouts/slideLayout65.xml"/><Relationship Id="rId3" Type="http://schemas.openxmlformats.org/officeDocument/2006/relationships/slideLayout" Target="../slideLayouts/slideLayout50.xml"/><Relationship Id="rId21" Type="http://schemas.openxmlformats.org/officeDocument/2006/relationships/image" Target="../media/image2.png"/><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slideLayout" Target="../slideLayouts/slideLayout64.xml"/><Relationship Id="rId2" Type="http://schemas.openxmlformats.org/officeDocument/2006/relationships/slideLayout" Target="../slideLayouts/slideLayout49.xml"/><Relationship Id="rId16" Type="http://schemas.openxmlformats.org/officeDocument/2006/relationships/slideLayout" Target="../slideLayouts/slideLayout63.xml"/><Relationship Id="rId20" Type="http://schemas.openxmlformats.org/officeDocument/2006/relationships/image" Target="../media/image1.png"/><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23" Type="http://schemas.openxmlformats.org/officeDocument/2006/relationships/image" Target="../media/image3.jpeg"/><Relationship Id="rId10" Type="http://schemas.openxmlformats.org/officeDocument/2006/relationships/slideLayout" Target="../slideLayouts/slideLayout57.xml"/><Relationship Id="rId19" Type="http://schemas.openxmlformats.org/officeDocument/2006/relationships/theme" Target="../theme/theme3.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 Id="rId22" Type="http://schemas.openxmlformats.org/officeDocument/2006/relationships/image" Target="../media/image4.jpeg"/></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0" y="0"/>
            <a:ext cx="5668222" cy="6858000"/>
          </a:xfrm>
          <a:prstGeom prst="rect">
            <a:avLst/>
          </a:prstGeom>
        </p:spPr>
      </p:pic>
      <p:sp>
        <p:nvSpPr>
          <p:cNvPr id="8" name="Rectangle 7"/>
          <p:cNvSpPr/>
          <p:nvPr userDrawn="1"/>
        </p:nvSpPr>
        <p:spPr>
          <a:xfrm>
            <a:off x="3139440" y="6283573"/>
            <a:ext cx="9052560" cy="25757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6283573"/>
            <a:ext cx="548640" cy="25757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682365" y="6147212"/>
            <a:ext cx="2323349" cy="448417"/>
          </a:xfrm>
          <a:prstGeom prst="rect">
            <a:avLst/>
          </a:prstGeom>
        </p:spPr>
      </p:pic>
      <p:sp>
        <p:nvSpPr>
          <p:cNvPr id="2" name="Rectangle 1"/>
          <p:cNvSpPr/>
          <p:nvPr userDrawn="1"/>
        </p:nvSpPr>
        <p:spPr>
          <a:xfrm>
            <a:off x="8180574" y="6569913"/>
            <a:ext cx="3118274" cy="200055"/>
          </a:xfrm>
          <a:prstGeom prst="rect">
            <a:avLst/>
          </a:prstGeom>
        </p:spPr>
        <p:txBody>
          <a:bodyPr wrap="square">
            <a:spAutoFit/>
          </a:bodyPr>
          <a:lstStyle/>
          <a:p>
            <a:pPr algn="r"/>
            <a:r>
              <a:rPr lang="en-US" sz="700" b="0" i="0" dirty="0">
                <a:solidFill>
                  <a:srgbClr val="B15A51"/>
                </a:solidFill>
                <a:effectLst/>
                <a:latin typeface="PT Sans"/>
              </a:rPr>
              <a:t>Copyright © 2021 International Association for Indigenous Aging - IA</a:t>
            </a:r>
            <a:r>
              <a:rPr lang="en-US" sz="700" b="0" i="0" baseline="30000" dirty="0">
                <a:solidFill>
                  <a:srgbClr val="B15A51"/>
                </a:solidFill>
                <a:effectLst/>
                <a:latin typeface="PT Sans"/>
              </a:rPr>
              <a:t>2</a:t>
            </a:r>
            <a:endParaRPr lang="en-US" sz="700" dirty="0">
              <a:solidFill>
                <a:srgbClr val="B15A51"/>
              </a:solidFill>
            </a:endParaRPr>
          </a:p>
        </p:txBody>
      </p:sp>
      <p:pic>
        <p:nvPicPr>
          <p:cNvPr id="13" name="Picture 12">
            <a:extLst>
              <a:ext uri="{FF2B5EF4-FFF2-40B4-BE49-F238E27FC236}">
                <a16:creationId xmlns:a16="http://schemas.microsoft.com/office/drawing/2014/main" id="{81BB2E86-3923-4927-9358-83F3A03BA60E}"/>
              </a:ext>
            </a:extLst>
          </p:cNvPr>
          <p:cNvPicPr>
            <a:picLocks noChangeAspect="1"/>
          </p:cNvPicPr>
          <p:nvPr userDrawn="1"/>
        </p:nvPicPr>
        <p:blipFill rotWithShape="1">
          <a:blip r:embed="rId27" cstate="print">
            <a:duotone>
              <a:schemeClr val="accent1">
                <a:shade val="45000"/>
                <a:satMod val="135000"/>
              </a:schemeClr>
              <a:prstClr val="white"/>
            </a:duotone>
            <a:extLst>
              <a:ext uri="{28A0092B-C50C-407E-A947-70E740481C1C}">
                <a14:useLocalDpi xmlns:a14="http://schemas.microsoft.com/office/drawing/2010/main" val="0"/>
              </a:ext>
            </a:extLst>
          </a:blip>
          <a:srcRect l="24246" t="77683" r="61075" b="14058"/>
          <a:stretch/>
        </p:blipFill>
        <p:spPr>
          <a:xfrm>
            <a:off x="-20096" y="6283573"/>
            <a:ext cx="568736" cy="257578"/>
          </a:xfrm>
          <a:prstGeom prst="rect">
            <a:avLst/>
          </a:prstGeom>
        </p:spPr>
      </p:pic>
      <p:pic>
        <p:nvPicPr>
          <p:cNvPr id="15" name="Picture 14">
            <a:extLst>
              <a:ext uri="{FF2B5EF4-FFF2-40B4-BE49-F238E27FC236}">
                <a16:creationId xmlns:a16="http://schemas.microsoft.com/office/drawing/2014/main" id="{44CB678F-A0ED-4446-9F1B-BE17BE301B9D}"/>
              </a:ext>
            </a:extLst>
          </p:cNvPr>
          <p:cNvPicPr>
            <a:picLocks noChangeAspect="1"/>
          </p:cNvPicPr>
          <p:nvPr userDrawn="1"/>
        </p:nvPicPr>
        <p:blipFill rotWithShape="1">
          <a:blip r:embed="rId28" cstate="print">
            <a:duotone>
              <a:schemeClr val="accent2">
                <a:shade val="45000"/>
                <a:satMod val="135000"/>
              </a:schemeClr>
              <a:prstClr val="white"/>
            </a:duotone>
            <a:extLst>
              <a:ext uri="{28A0092B-C50C-407E-A947-70E740481C1C}">
                <a14:useLocalDpi xmlns:a14="http://schemas.microsoft.com/office/drawing/2010/main" val="0"/>
              </a:ext>
            </a:extLst>
          </a:blip>
          <a:srcRect l="3540" t="77683" b="13136"/>
          <a:stretch/>
        </p:blipFill>
        <p:spPr>
          <a:xfrm>
            <a:off x="3139439" y="6273665"/>
            <a:ext cx="3737258" cy="286340"/>
          </a:xfrm>
          <a:prstGeom prst="rect">
            <a:avLst/>
          </a:prstGeom>
        </p:spPr>
      </p:pic>
      <p:pic>
        <p:nvPicPr>
          <p:cNvPr id="16" name="Picture 15">
            <a:extLst>
              <a:ext uri="{FF2B5EF4-FFF2-40B4-BE49-F238E27FC236}">
                <a16:creationId xmlns:a16="http://schemas.microsoft.com/office/drawing/2014/main" id="{BC465DEC-7868-4C7B-9FB1-1331B330E5FD}"/>
              </a:ext>
            </a:extLst>
          </p:cNvPr>
          <p:cNvPicPr>
            <a:picLocks noChangeAspect="1"/>
          </p:cNvPicPr>
          <p:nvPr userDrawn="1"/>
        </p:nvPicPr>
        <p:blipFill rotWithShape="1">
          <a:blip r:embed="rId28" cstate="print">
            <a:duotone>
              <a:schemeClr val="accent2">
                <a:shade val="45000"/>
                <a:satMod val="135000"/>
              </a:schemeClr>
              <a:prstClr val="white"/>
            </a:duotone>
            <a:extLst>
              <a:ext uri="{28A0092B-C50C-407E-A947-70E740481C1C}">
                <a14:useLocalDpi xmlns:a14="http://schemas.microsoft.com/office/drawing/2010/main" val="0"/>
              </a:ext>
            </a:extLst>
          </a:blip>
          <a:srcRect l="3540" t="77683" b="13136"/>
          <a:stretch/>
        </p:blipFill>
        <p:spPr>
          <a:xfrm>
            <a:off x="6513893" y="6273949"/>
            <a:ext cx="3737258" cy="286340"/>
          </a:xfrm>
          <a:prstGeom prst="rect">
            <a:avLst/>
          </a:prstGeom>
        </p:spPr>
      </p:pic>
      <p:pic>
        <p:nvPicPr>
          <p:cNvPr id="17" name="Picture 16">
            <a:extLst>
              <a:ext uri="{FF2B5EF4-FFF2-40B4-BE49-F238E27FC236}">
                <a16:creationId xmlns:a16="http://schemas.microsoft.com/office/drawing/2014/main" id="{1A6C9590-C0E0-484E-84F8-AA6543A76CCB}"/>
              </a:ext>
            </a:extLst>
          </p:cNvPr>
          <p:cNvPicPr>
            <a:picLocks noChangeAspect="1"/>
          </p:cNvPicPr>
          <p:nvPr userDrawn="1"/>
        </p:nvPicPr>
        <p:blipFill rotWithShape="1">
          <a:blip r:embed="rId28" cstate="print">
            <a:duotone>
              <a:schemeClr val="accent2">
                <a:shade val="45000"/>
                <a:satMod val="135000"/>
              </a:schemeClr>
              <a:prstClr val="white"/>
            </a:duotone>
            <a:extLst>
              <a:ext uri="{28A0092B-C50C-407E-A947-70E740481C1C}">
                <a14:useLocalDpi xmlns:a14="http://schemas.microsoft.com/office/drawing/2010/main" val="0"/>
              </a:ext>
            </a:extLst>
          </a:blip>
          <a:srcRect l="3540" t="77683" b="13136"/>
          <a:stretch/>
        </p:blipFill>
        <p:spPr>
          <a:xfrm>
            <a:off x="8446196" y="6271903"/>
            <a:ext cx="3737258" cy="286340"/>
          </a:xfrm>
          <a:prstGeom prst="rect">
            <a:avLst/>
          </a:prstGeom>
        </p:spPr>
      </p:pic>
      <p:sp>
        <p:nvSpPr>
          <p:cNvPr id="10" name="Oval 9"/>
          <p:cNvSpPr/>
          <p:nvPr userDrawn="1"/>
        </p:nvSpPr>
        <p:spPr>
          <a:xfrm rot="5400000">
            <a:off x="11422968" y="6196028"/>
            <a:ext cx="411480" cy="411343"/>
          </a:xfrm>
          <a:prstGeom prst="ellipse">
            <a:avLst/>
          </a:prstGeom>
          <a:solidFill>
            <a:schemeClr val="accent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userDrawn="1"/>
        </p:nvSpPr>
        <p:spPr>
          <a:xfrm>
            <a:off x="11431583" y="6273863"/>
            <a:ext cx="448377" cy="276999"/>
          </a:xfrm>
          <a:prstGeom prst="rect">
            <a:avLst/>
          </a:prstGeom>
          <a:noFill/>
        </p:spPr>
        <p:txBody>
          <a:bodyPr wrap="square" rtlCol="0">
            <a:spAutoFit/>
          </a:bodyPr>
          <a:lstStyle/>
          <a:p>
            <a:pPr algn="ctr"/>
            <a:fld id="{AE8033AA-08D2-4C77-8EDA-8A70CC40457B}" type="slidenum">
              <a:rPr lang="en-US" sz="1200" b="0" smtClean="0">
                <a:solidFill>
                  <a:schemeClr val="bg1"/>
                </a:solidFill>
                <a:latin typeface="+mn-lt"/>
              </a:rPr>
              <a:pPr algn="ctr"/>
              <a:t>‹#›</a:t>
            </a:fld>
            <a:endParaRPr lang="en-US" sz="1200" b="0" dirty="0">
              <a:solidFill>
                <a:schemeClr val="bg1"/>
              </a:solidFill>
              <a:latin typeface="+mn-lt"/>
            </a:endParaRPr>
          </a:p>
        </p:txBody>
      </p:sp>
    </p:spTree>
    <p:extLst>
      <p:ext uri="{BB962C8B-B14F-4D97-AF65-F5344CB8AC3E}">
        <p14:creationId xmlns:p14="http://schemas.microsoft.com/office/powerpoint/2010/main" val="2640665691"/>
      </p:ext>
    </p:extLst>
  </p:cSld>
  <p:clrMap bg1="lt1" tx1="dk1" bg2="lt2" tx2="dk2" accent1="accent1" accent2="accent2" accent3="accent3" accent4="accent4" accent5="accent5" accent6="accent6" hlink="hlink" folHlink="folHlink"/>
  <p:sldLayoutIdLst>
    <p:sldLayoutId id="2147483658" r:id="rId1"/>
    <p:sldLayoutId id="2147483670" r:id="rId2"/>
    <p:sldLayoutId id="2147483732" r:id="rId3"/>
    <p:sldLayoutId id="2147483665" r:id="rId4"/>
    <p:sldLayoutId id="2147483671" r:id="rId5"/>
    <p:sldLayoutId id="2147483674" r:id="rId6"/>
    <p:sldLayoutId id="2147483673" r:id="rId7"/>
    <p:sldLayoutId id="2147483672" r:id="rId8"/>
    <p:sldLayoutId id="2147483663" r:id="rId9"/>
    <p:sldLayoutId id="2147483662" r:id="rId10"/>
    <p:sldLayoutId id="2147483705" r:id="rId11"/>
    <p:sldLayoutId id="2147483661" r:id="rId12"/>
    <p:sldLayoutId id="2147483659" r:id="rId13"/>
    <p:sldLayoutId id="2147483660" r:id="rId14"/>
    <p:sldLayoutId id="2147483710" r:id="rId15"/>
    <p:sldLayoutId id="2147483711" r:id="rId16"/>
    <p:sldLayoutId id="2147483706" r:id="rId17"/>
    <p:sldLayoutId id="2147483707" r:id="rId18"/>
    <p:sldLayoutId id="2147483708" r:id="rId19"/>
    <p:sldLayoutId id="2147483709" r:id="rId20"/>
    <p:sldLayoutId id="2147483704" r:id="rId21"/>
    <p:sldLayoutId id="2147484823" r:id="rId22"/>
    <p:sldLayoutId id="2147484824" r:id="rId2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6/15/2023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2463748175"/>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649" r:id="rId13"/>
    <p:sldLayoutId id="2147483650" r:id="rId14"/>
    <p:sldLayoutId id="2147483675" r:id="rId15"/>
    <p:sldLayoutId id="2147483651" r:id="rId16"/>
    <p:sldLayoutId id="2147483652" r:id="rId17"/>
    <p:sldLayoutId id="2147483655" r:id="rId18"/>
    <p:sldLayoutId id="2147483667" r:id="rId19"/>
    <p:sldLayoutId id="2147483669" r:id="rId20"/>
    <p:sldLayoutId id="2147483653" r:id="rId21"/>
    <p:sldLayoutId id="2147483666" r:id="rId22"/>
    <p:sldLayoutId id="2147483668" r:id="rId23"/>
    <p:sldLayoutId id="2147483656" r:id="rId2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0" y="0"/>
            <a:ext cx="5668222" cy="6858000"/>
          </a:xfrm>
          <a:prstGeom prst="rect">
            <a:avLst/>
          </a:prstGeom>
        </p:spPr>
      </p:pic>
      <p:sp>
        <p:nvSpPr>
          <p:cNvPr id="8" name="Rectangle 7"/>
          <p:cNvSpPr/>
          <p:nvPr userDrawn="1"/>
        </p:nvSpPr>
        <p:spPr>
          <a:xfrm>
            <a:off x="3139440" y="6283573"/>
            <a:ext cx="9052560" cy="25757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6283573"/>
            <a:ext cx="548640" cy="25757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682365" y="6147212"/>
            <a:ext cx="2323349" cy="448417"/>
          </a:xfrm>
          <a:prstGeom prst="rect">
            <a:avLst/>
          </a:prstGeom>
        </p:spPr>
      </p:pic>
      <p:pic>
        <p:nvPicPr>
          <p:cNvPr id="4" name="Picture 3">
            <a:extLst>
              <a:ext uri="{FF2B5EF4-FFF2-40B4-BE49-F238E27FC236}">
                <a16:creationId xmlns:a16="http://schemas.microsoft.com/office/drawing/2014/main" id="{3C9E1CA9-B099-43B6-9DAD-928470D337DE}"/>
              </a:ext>
            </a:extLst>
          </p:cNvPr>
          <p:cNvPicPr>
            <a:picLocks noChangeAspect="1"/>
          </p:cNvPicPr>
          <p:nvPr userDrawn="1"/>
        </p:nvPicPr>
        <p:blipFill rotWithShape="1">
          <a:blip r:embed="rId22" cstate="print">
            <a:duotone>
              <a:schemeClr val="accent2">
                <a:shade val="45000"/>
                <a:satMod val="135000"/>
              </a:schemeClr>
              <a:prstClr val="white"/>
            </a:duotone>
            <a:extLst>
              <a:ext uri="{28A0092B-C50C-407E-A947-70E740481C1C}">
                <a14:useLocalDpi xmlns:a14="http://schemas.microsoft.com/office/drawing/2010/main" val="0"/>
              </a:ext>
            </a:extLst>
          </a:blip>
          <a:srcRect l="3540" t="77683" b="13136"/>
          <a:stretch/>
        </p:blipFill>
        <p:spPr>
          <a:xfrm>
            <a:off x="3139439" y="6273665"/>
            <a:ext cx="3737258" cy="286340"/>
          </a:xfrm>
          <a:prstGeom prst="rect">
            <a:avLst/>
          </a:prstGeom>
        </p:spPr>
      </p:pic>
      <p:pic>
        <p:nvPicPr>
          <p:cNvPr id="12" name="Picture 11">
            <a:extLst>
              <a:ext uri="{FF2B5EF4-FFF2-40B4-BE49-F238E27FC236}">
                <a16:creationId xmlns:a16="http://schemas.microsoft.com/office/drawing/2014/main" id="{FBBF601F-16A2-4823-AC92-F701FF2FF107}"/>
              </a:ext>
            </a:extLst>
          </p:cNvPr>
          <p:cNvPicPr>
            <a:picLocks noChangeAspect="1"/>
          </p:cNvPicPr>
          <p:nvPr userDrawn="1"/>
        </p:nvPicPr>
        <p:blipFill rotWithShape="1">
          <a:blip r:embed="rId22" cstate="print">
            <a:duotone>
              <a:schemeClr val="accent2">
                <a:shade val="45000"/>
                <a:satMod val="135000"/>
              </a:schemeClr>
              <a:prstClr val="white"/>
            </a:duotone>
            <a:extLst>
              <a:ext uri="{28A0092B-C50C-407E-A947-70E740481C1C}">
                <a14:useLocalDpi xmlns:a14="http://schemas.microsoft.com/office/drawing/2010/main" val="0"/>
              </a:ext>
            </a:extLst>
          </a:blip>
          <a:srcRect l="3540" t="77683" b="13136"/>
          <a:stretch/>
        </p:blipFill>
        <p:spPr>
          <a:xfrm>
            <a:off x="6513893" y="6273949"/>
            <a:ext cx="3737258" cy="286340"/>
          </a:xfrm>
          <a:prstGeom prst="rect">
            <a:avLst/>
          </a:prstGeom>
        </p:spPr>
      </p:pic>
      <p:pic>
        <p:nvPicPr>
          <p:cNvPr id="15" name="Picture 14">
            <a:extLst>
              <a:ext uri="{FF2B5EF4-FFF2-40B4-BE49-F238E27FC236}">
                <a16:creationId xmlns:a16="http://schemas.microsoft.com/office/drawing/2014/main" id="{791A977D-0592-4CA3-8A1F-D92443C0C8F2}"/>
              </a:ext>
            </a:extLst>
          </p:cNvPr>
          <p:cNvPicPr>
            <a:picLocks noChangeAspect="1"/>
          </p:cNvPicPr>
          <p:nvPr userDrawn="1"/>
        </p:nvPicPr>
        <p:blipFill rotWithShape="1">
          <a:blip r:embed="rId22" cstate="print">
            <a:duotone>
              <a:schemeClr val="accent2">
                <a:shade val="45000"/>
                <a:satMod val="135000"/>
              </a:schemeClr>
              <a:prstClr val="white"/>
            </a:duotone>
            <a:extLst>
              <a:ext uri="{28A0092B-C50C-407E-A947-70E740481C1C}">
                <a14:useLocalDpi xmlns:a14="http://schemas.microsoft.com/office/drawing/2010/main" val="0"/>
              </a:ext>
            </a:extLst>
          </a:blip>
          <a:srcRect l="3540" t="77683" b="13136"/>
          <a:stretch/>
        </p:blipFill>
        <p:spPr>
          <a:xfrm>
            <a:off x="8443558" y="6274976"/>
            <a:ext cx="3737258" cy="286340"/>
          </a:xfrm>
          <a:prstGeom prst="rect">
            <a:avLst/>
          </a:prstGeom>
        </p:spPr>
      </p:pic>
      <p:sp>
        <p:nvSpPr>
          <p:cNvPr id="10" name="Oval 9"/>
          <p:cNvSpPr/>
          <p:nvPr userDrawn="1"/>
        </p:nvSpPr>
        <p:spPr>
          <a:xfrm rot="5400000">
            <a:off x="11448452" y="6210075"/>
            <a:ext cx="411480" cy="411343"/>
          </a:xfrm>
          <a:prstGeom prst="ellipse">
            <a:avLst/>
          </a:prstGeom>
          <a:solidFill>
            <a:schemeClr val="accent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userDrawn="1"/>
        </p:nvSpPr>
        <p:spPr>
          <a:xfrm>
            <a:off x="11431583" y="6273863"/>
            <a:ext cx="448377" cy="276999"/>
          </a:xfrm>
          <a:prstGeom prst="rect">
            <a:avLst/>
          </a:prstGeom>
          <a:noFill/>
        </p:spPr>
        <p:txBody>
          <a:bodyPr wrap="square" rtlCol="0">
            <a:spAutoFit/>
          </a:bodyPr>
          <a:lstStyle/>
          <a:p>
            <a:pPr algn="ctr"/>
            <a:fld id="{AE8033AA-08D2-4C77-8EDA-8A70CC40457B}" type="slidenum">
              <a:rPr lang="en-US" sz="1200" b="0" smtClean="0">
                <a:solidFill>
                  <a:schemeClr val="bg1"/>
                </a:solidFill>
                <a:latin typeface="+mn-lt"/>
              </a:rPr>
              <a:pPr algn="ctr"/>
              <a:t>‹#›</a:t>
            </a:fld>
            <a:endParaRPr lang="en-US" sz="1200" b="0" dirty="0">
              <a:solidFill>
                <a:schemeClr val="bg1"/>
              </a:solidFill>
              <a:latin typeface="+mn-lt"/>
            </a:endParaRPr>
          </a:p>
        </p:txBody>
      </p:sp>
      <p:sp>
        <p:nvSpPr>
          <p:cNvPr id="2" name="Rectangle 1"/>
          <p:cNvSpPr/>
          <p:nvPr userDrawn="1"/>
        </p:nvSpPr>
        <p:spPr>
          <a:xfrm>
            <a:off x="8443558" y="6541151"/>
            <a:ext cx="3118274" cy="200055"/>
          </a:xfrm>
          <a:prstGeom prst="rect">
            <a:avLst/>
          </a:prstGeom>
          <a:noFill/>
        </p:spPr>
        <p:txBody>
          <a:bodyPr wrap="square">
            <a:spAutoFit/>
          </a:bodyPr>
          <a:lstStyle/>
          <a:p>
            <a:pPr algn="r"/>
            <a:r>
              <a:rPr lang="en-US" sz="700" b="0" i="0" dirty="0">
                <a:solidFill>
                  <a:schemeClr val="bg2">
                    <a:lumMod val="25000"/>
                  </a:schemeClr>
                </a:solidFill>
                <a:effectLst/>
                <a:latin typeface="PT Sans"/>
              </a:rPr>
              <a:t>Copyright © 2021 International Association for Indigenous Aging - IA</a:t>
            </a:r>
            <a:r>
              <a:rPr lang="en-US" sz="700" b="0" i="0" baseline="30000" dirty="0">
                <a:solidFill>
                  <a:schemeClr val="bg2">
                    <a:lumMod val="25000"/>
                  </a:schemeClr>
                </a:solidFill>
                <a:effectLst/>
                <a:latin typeface="PT Sans"/>
              </a:rPr>
              <a:t>2</a:t>
            </a:r>
            <a:endParaRPr lang="en-US" sz="700" dirty="0">
              <a:solidFill>
                <a:schemeClr val="bg2">
                  <a:lumMod val="25000"/>
                </a:schemeClr>
              </a:solidFill>
            </a:endParaRPr>
          </a:p>
        </p:txBody>
      </p:sp>
      <p:pic>
        <p:nvPicPr>
          <p:cNvPr id="16" name="Picture 15">
            <a:extLst>
              <a:ext uri="{FF2B5EF4-FFF2-40B4-BE49-F238E27FC236}">
                <a16:creationId xmlns:a16="http://schemas.microsoft.com/office/drawing/2014/main" id="{959A72D7-EE91-4429-94E1-B588D92AA135}"/>
              </a:ext>
            </a:extLst>
          </p:cNvPr>
          <p:cNvPicPr>
            <a:picLocks noChangeAspect="1"/>
          </p:cNvPicPr>
          <p:nvPr userDrawn="1"/>
        </p:nvPicPr>
        <p:blipFill rotWithShape="1">
          <a:blip r:embed="rId23" cstate="print">
            <a:duotone>
              <a:schemeClr val="accent1">
                <a:shade val="45000"/>
                <a:satMod val="135000"/>
              </a:schemeClr>
              <a:prstClr val="white"/>
            </a:duotone>
            <a:extLst>
              <a:ext uri="{28A0092B-C50C-407E-A947-70E740481C1C}">
                <a14:useLocalDpi xmlns:a14="http://schemas.microsoft.com/office/drawing/2010/main" val="0"/>
              </a:ext>
            </a:extLst>
          </a:blip>
          <a:srcRect l="24246" t="77683" r="61075" b="14058"/>
          <a:stretch/>
        </p:blipFill>
        <p:spPr>
          <a:xfrm>
            <a:off x="-20096" y="6283573"/>
            <a:ext cx="568736" cy="257578"/>
          </a:xfrm>
          <a:prstGeom prst="rect">
            <a:avLst/>
          </a:prstGeom>
        </p:spPr>
      </p:pic>
    </p:spTree>
    <p:extLst>
      <p:ext uri="{BB962C8B-B14F-4D97-AF65-F5344CB8AC3E}">
        <p14:creationId xmlns:p14="http://schemas.microsoft.com/office/powerpoint/2010/main" val="2842920442"/>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7" r:id="rId15"/>
    <p:sldLayoutId id="2147483728" r:id="rId16"/>
    <p:sldLayoutId id="2147483729" r:id="rId17"/>
    <p:sldLayoutId id="2147483730"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105380"/>
      </p:ext>
    </p:extLst>
  </p:cSld>
  <p:clrMap bg1="lt1" tx1="dk1" bg2="lt2" tx2="dk2" accent1="accent1" accent2="accent2" accent3="accent3" accent4="accent4" accent5="accent5" accent6="accent6" hlink="hlink" folHlink="folHlink"/>
  <p:sldLayoutIdLst>
    <p:sldLayoutId id="2147484822"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8.xm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Layout" Target="../slideLayouts/slideLayout8.xml"/><Relationship Id="rId1" Type="http://schemas.openxmlformats.org/officeDocument/2006/relationships/video" Target="https://www.youtube.com/embed/on4ac48SfIM?feature=oembed"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8" Type="http://schemas.openxmlformats.org/officeDocument/2006/relationships/hyperlink" Target="mailto:maryann@iasquared.org" TargetMode="External"/><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1.xml"/><Relationship Id="rId1" Type="http://schemas.openxmlformats.org/officeDocument/2006/relationships/slideLayout" Target="../slideLayouts/slideLayout6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8000" b="-48000"/>
          </a:stretch>
        </a:blip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364767" y="2598965"/>
            <a:ext cx="8626136" cy="1828944"/>
          </a:xfrm>
        </p:spPr>
        <p:txBody>
          <a:bodyPr>
            <a:normAutofit fontScale="55000" lnSpcReduction="20000"/>
          </a:bodyPr>
          <a:lstStyle/>
          <a:p>
            <a:pPr algn="ctr"/>
            <a:r>
              <a:rPr lang="en-US" b="0" dirty="0">
                <a:latin typeface="Calibri" panose="020F0502020204030204" pitchFamily="34" charset="0"/>
                <a:cs typeface="Calibri" panose="020F0502020204030204" pitchFamily="34" charset="0"/>
              </a:rPr>
              <a:t>2023 World Elder Abuse Awareness Day  WEAAD</a:t>
            </a:r>
          </a:p>
          <a:p>
            <a:pPr algn="ctr"/>
            <a:r>
              <a:rPr lang="en-US" b="0" dirty="0">
                <a:latin typeface="Calibri" panose="020F0502020204030204" pitchFamily="34" charset="0"/>
                <a:cs typeface="Calibri" panose="020F0502020204030204" pitchFamily="34" charset="0"/>
              </a:rPr>
              <a:t>June 15</a:t>
            </a:r>
            <a:r>
              <a:rPr lang="en-US" b="0" baseline="30000" dirty="0">
                <a:latin typeface="Calibri" panose="020F0502020204030204" pitchFamily="34" charset="0"/>
                <a:cs typeface="Calibri" panose="020F0502020204030204" pitchFamily="34" charset="0"/>
              </a:rPr>
              <a:t>th</a:t>
            </a:r>
            <a:r>
              <a:rPr lang="en-US" b="0" dirty="0">
                <a:latin typeface="Calibri" panose="020F0502020204030204" pitchFamily="34" charset="0"/>
                <a:cs typeface="Calibri" panose="020F0502020204030204" pitchFamily="34" charset="0"/>
              </a:rPr>
              <a:t> </a:t>
            </a:r>
          </a:p>
          <a:p>
            <a:pPr algn="ctr"/>
            <a:r>
              <a:rPr lang="en-US" b="0" dirty="0">
                <a:latin typeface="Calibri" panose="020F0502020204030204" pitchFamily="34" charset="0"/>
                <a:cs typeface="Calibri" panose="020F0502020204030204" pitchFamily="34" charset="0"/>
              </a:rPr>
              <a:t>Presented by: Peggy Jo</a:t>
            </a:r>
          </a:p>
          <a:p>
            <a:pPr algn="ctr"/>
            <a:r>
              <a:rPr lang="en-US" b="0" dirty="0">
                <a:latin typeface="Calibri" panose="020F0502020204030204" pitchFamily="34" charset="0"/>
                <a:cs typeface="Calibri" panose="020F0502020204030204" pitchFamily="34" charset="0"/>
              </a:rPr>
              <a:t>Native American Elder Justice Initiative National Resource Center (NAEJI)</a:t>
            </a:r>
          </a:p>
        </p:txBody>
      </p:sp>
    </p:spTree>
    <p:extLst>
      <p:ext uri="{BB962C8B-B14F-4D97-AF65-F5344CB8AC3E}">
        <p14:creationId xmlns:p14="http://schemas.microsoft.com/office/powerpoint/2010/main" val="14020227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rrow: Down 2">
            <a:extLst>
              <a:ext uri="{FF2B5EF4-FFF2-40B4-BE49-F238E27FC236}">
                <a16:creationId xmlns:a16="http://schemas.microsoft.com/office/drawing/2014/main" id="{2AC1D40B-A110-452A-CFCD-2A74E09F131B}"/>
              </a:ext>
            </a:extLst>
          </p:cNvPr>
          <p:cNvSpPr/>
          <p:nvPr/>
        </p:nvSpPr>
        <p:spPr>
          <a:xfrm>
            <a:off x="5757746" y="2433431"/>
            <a:ext cx="676507" cy="694705"/>
          </a:xfrm>
          <a:prstGeom prst="downArrow">
            <a:avLst/>
          </a:prstGeom>
          <a:solidFill>
            <a:srgbClr val="51A8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5D441416-39A3-31EA-018F-C73522FA7461}"/>
              </a:ext>
            </a:extLst>
          </p:cNvPr>
          <p:cNvSpPr/>
          <p:nvPr/>
        </p:nvSpPr>
        <p:spPr>
          <a:xfrm>
            <a:off x="592665" y="635790"/>
            <a:ext cx="11006667" cy="591869"/>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7FE79175-CDED-1958-89F4-35DC6D95EB98}"/>
              </a:ext>
            </a:extLst>
          </p:cNvPr>
          <p:cNvSpPr/>
          <p:nvPr/>
        </p:nvSpPr>
        <p:spPr>
          <a:xfrm>
            <a:off x="592665" y="1841562"/>
            <a:ext cx="11006667" cy="591869"/>
          </a:xfrm>
          <a:prstGeom prst="roundRect">
            <a:avLst/>
          </a:prstGeom>
          <a:solidFill>
            <a:srgbClr val="51A8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03CBD623-9FAC-35FD-43E6-303A76C3BFB1}"/>
              </a:ext>
            </a:extLst>
          </p:cNvPr>
          <p:cNvSpPr/>
          <p:nvPr/>
        </p:nvSpPr>
        <p:spPr>
          <a:xfrm>
            <a:off x="592666" y="3128938"/>
            <a:ext cx="11006667" cy="591869"/>
          </a:xfrm>
          <a:prstGeom prst="roundRect">
            <a:avLst/>
          </a:prstGeom>
          <a:solidFill>
            <a:srgbClr val="51A8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70E9BFE3-9C73-D63E-156F-742FAC258300}"/>
              </a:ext>
            </a:extLst>
          </p:cNvPr>
          <p:cNvSpPr/>
          <p:nvPr/>
        </p:nvSpPr>
        <p:spPr>
          <a:xfrm>
            <a:off x="592665" y="4443197"/>
            <a:ext cx="11006667" cy="591869"/>
          </a:xfrm>
          <a:prstGeom prst="roundRect">
            <a:avLst/>
          </a:prstGeom>
          <a:solidFill>
            <a:srgbClr val="51A8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DE733D0-010A-BE07-69E1-9FF291EDD9BE}"/>
              </a:ext>
            </a:extLst>
          </p:cNvPr>
          <p:cNvSpPr/>
          <p:nvPr/>
        </p:nvSpPr>
        <p:spPr>
          <a:xfrm>
            <a:off x="628690" y="5687281"/>
            <a:ext cx="11006667" cy="591869"/>
          </a:xfrm>
          <a:prstGeom prst="roundRect">
            <a:avLst/>
          </a:prstGeom>
          <a:solidFill>
            <a:srgbClr val="51A8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1">
            <a:extLst>
              <a:ext uri="{FF2B5EF4-FFF2-40B4-BE49-F238E27FC236}">
                <a16:creationId xmlns:a16="http://schemas.microsoft.com/office/drawing/2014/main" id="{A057DC51-0DCB-5E47-1D8D-A16C7F04D808}"/>
              </a:ext>
            </a:extLst>
          </p:cNvPr>
          <p:cNvSpPr txBox="1">
            <a:spLocks/>
          </p:cNvSpPr>
          <p:nvPr/>
        </p:nvSpPr>
        <p:spPr>
          <a:xfrm>
            <a:off x="725508" y="1884051"/>
            <a:ext cx="10740980" cy="500438"/>
          </a:xfrm>
          <a:prstGeom prst="rect">
            <a:avLst/>
          </a:prstGeom>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b="1" dirty="0">
                <a:solidFill>
                  <a:schemeClr val="tx1"/>
                </a:solidFill>
                <a:latin typeface="Barlow Semi Condensed" panose="00000506000000000000" pitchFamily="2" charset="0"/>
              </a:rPr>
              <a:t>Section 2: Developing a Tribal Elder Protection Team</a:t>
            </a:r>
          </a:p>
        </p:txBody>
      </p:sp>
      <p:sp>
        <p:nvSpPr>
          <p:cNvPr id="5" name="Text Placeholder 1">
            <a:extLst>
              <a:ext uri="{FF2B5EF4-FFF2-40B4-BE49-F238E27FC236}">
                <a16:creationId xmlns:a16="http://schemas.microsoft.com/office/drawing/2014/main" id="{030D0320-95FE-5267-7D4C-7C5BECFA1889}"/>
              </a:ext>
            </a:extLst>
          </p:cNvPr>
          <p:cNvSpPr txBox="1">
            <a:spLocks/>
          </p:cNvSpPr>
          <p:nvPr/>
        </p:nvSpPr>
        <p:spPr>
          <a:xfrm>
            <a:off x="628690" y="681505"/>
            <a:ext cx="10740980" cy="500438"/>
          </a:xfrm>
          <a:prstGeom prst="rect">
            <a:avLst/>
          </a:prstGeom>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b="1" dirty="0">
                <a:solidFill>
                  <a:schemeClr val="tx1"/>
                </a:solidFill>
                <a:latin typeface="Barlow Semi Condensed" panose="00000506000000000000" pitchFamily="2" charset="0"/>
              </a:rPr>
              <a:t>Section 1: Introduction to Tribal Elder Protection Teams</a:t>
            </a:r>
          </a:p>
        </p:txBody>
      </p:sp>
      <p:sp>
        <p:nvSpPr>
          <p:cNvPr id="6" name="Text Placeholder 1">
            <a:extLst>
              <a:ext uri="{FF2B5EF4-FFF2-40B4-BE49-F238E27FC236}">
                <a16:creationId xmlns:a16="http://schemas.microsoft.com/office/drawing/2014/main" id="{41B6BA76-8C09-9680-A607-B2EF82FBED14}"/>
              </a:ext>
            </a:extLst>
          </p:cNvPr>
          <p:cNvSpPr txBox="1">
            <a:spLocks/>
          </p:cNvSpPr>
          <p:nvPr/>
        </p:nvSpPr>
        <p:spPr>
          <a:xfrm>
            <a:off x="628690" y="3176446"/>
            <a:ext cx="10740980" cy="500438"/>
          </a:xfrm>
          <a:prstGeom prst="rect">
            <a:avLst/>
          </a:prstGeom>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b="1" dirty="0">
                <a:solidFill>
                  <a:schemeClr val="tx1"/>
                </a:solidFill>
                <a:latin typeface="Barlow Semi Condensed" panose="00000506000000000000" pitchFamily="2" charset="0"/>
              </a:rPr>
              <a:t>Section 3: Developing Tribal Elder Abuse Codes</a:t>
            </a:r>
          </a:p>
        </p:txBody>
      </p:sp>
      <p:sp>
        <p:nvSpPr>
          <p:cNvPr id="7" name="Text Placeholder 1">
            <a:extLst>
              <a:ext uri="{FF2B5EF4-FFF2-40B4-BE49-F238E27FC236}">
                <a16:creationId xmlns:a16="http://schemas.microsoft.com/office/drawing/2014/main" id="{08ED1552-9A5C-B17E-E250-FB7FA47E37FB}"/>
              </a:ext>
            </a:extLst>
          </p:cNvPr>
          <p:cNvSpPr txBox="1">
            <a:spLocks/>
          </p:cNvSpPr>
          <p:nvPr/>
        </p:nvSpPr>
        <p:spPr>
          <a:xfrm>
            <a:off x="628690" y="4488912"/>
            <a:ext cx="10740980" cy="500438"/>
          </a:xfrm>
          <a:prstGeom prst="rect">
            <a:avLst/>
          </a:prstGeom>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b="1" dirty="0">
                <a:solidFill>
                  <a:schemeClr val="tx1"/>
                </a:solidFill>
                <a:latin typeface="Barlow Semi Condensed" panose="00000506000000000000" pitchFamily="2" charset="0"/>
              </a:rPr>
              <a:t>Section 4: Tribal Elder Protection Team Members</a:t>
            </a:r>
          </a:p>
        </p:txBody>
      </p:sp>
      <p:sp>
        <p:nvSpPr>
          <p:cNvPr id="13" name="Text Placeholder 1">
            <a:extLst>
              <a:ext uri="{FF2B5EF4-FFF2-40B4-BE49-F238E27FC236}">
                <a16:creationId xmlns:a16="http://schemas.microsoft.com/office/drawing/2014/main" id="{50B42500-0512-92AE-6DB9-55E6D423E802}"/>
              </a:ext>
            </a:extLst>
          </p:cNvPr>
          <p:cNvSpPr txBox="1">
            <a:spLocks/>
          </p:cNvSpPr>
          <p:nvPr/>
        </p:nvSpPr>
        <p:spPr>
          <a:xfrm>
            <a:off x="725508" y="5732996"/>
            <a:ext cx="10740980" cy="500438"/>
          </a:xfrm>
          <a:prstGeom prst="rect">
            <a:avLst/>
          </a:prstGeom>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b="1" dirty="0">
                <a:solidFill>
                  <a:schemeClr val="tx1"/>
                </a:solidFill>
                <a:latin typeface="Barlow Semi Condensed" panose="00000506000000000000" pitchFamily="2" charset="0"/>
              </a:rPr>
              <a:t>Section 5: Cultural Sensitivity Resources</a:t>
            </a:r>
          </a:p>
        </p:txBody>
      </p:sp>
      <p:sp>
        <p:nvSpPr>
          <p:cNvPr id="2" name="Arrow: Down 1">
            <a:extLst>
              <a:ext uri="{FF2B5EF4-FFF2-40B4-BE49-F238E27FC236}">
                <a16:creationId xmlns:a16="http://schemas.microsoft.com/office/drawing/2014/main" id="{205578AD-04E0-E78F-285D-2651768D58F6}"/>
              </a:ext>
            </a:extLst>
          </p:cNvPr>
          <p:cNvSpPr/>
          <p:nvPr/>
        </p:nvSpPr>
        <p:spPr>
          <a:xfrm>
            <a:off x="5757746" y="1229727"/>
            <a:ext cx="676507" cy="606499"/>
          </a:xfrm>
          <a:prstGeom prst="downArrow">
            <a:avLst/>
          </a:prstGeom>
          <a:solidFill>
            <a:srgbClr val="51A8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Down 15">
            <a:extLst>
              <a:ext uri="{FF2B5EF4-FFF2-40B4-BE49-F238E27FC236}">
                <a16:creationId xmlns:a16="http://schemas.microsoft.com/office/drawing/2014/main" id="{29B89933-5E01-3046-9E51-C75B24329439}"/>
              </a:ext>
            </a:extLst>
          </p:cNvPr>
          <p:cNvSpPr/>
          <p:nvPr/>
        </p:nvSpPr>
        <p:spPr>
          <a:xfrm>
            <a:off x="5757744" y="3734649"/>
            <a:ext cx="676507" cy="694705"/>
          </a:xfrm>
          <a:prstGeom prst="downArrow">
            <a:avLst/>
          </a:prstGeom>
          <a:solidFill>
            <a:srgbClr val="51A8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Down 17">
            <a:extLst>
              <a:ext uri="{FF2B5EF4-FFF2-40B4-BE49-F238E27FC236}">
                <a16:creationId xmlns:a16="http://schemas.microsoft.com/office/drawing/2014/main" id="{C6CEDDEF-B3DC-225A-E7BF-7504EE5B04A9}"/>
              </a:ext>
            </a:extLst>
          </p:cNvPr>
          <p:cNvSpPr/>
          <p:nvPr/>
        </p:nvSpPr>
        <p:spPr>
          <a:xfrm>
            <a:off x="5757743" y="5050011"/>
            <a:ext cx="676507" cy="625960"/>
          </a:xfrm>
          <a:prstGeom prst="downArrow">
            <a:avLst/>
          </a:prstGeom>
          <a:solidFill>
            <a:srgbClr val="51A8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71737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9F3218B-0E0E-0134-F5CB-72B420E23FF9}"/>
              </a:ext>
            </a:extLst>
          </p:cNvPr>
          <p:cNvSpPr>
            <a:spLocks noGrp="1"/>
          </p:cNvSpPr>
          <p:nvPr>
            <p:ph type="body" sz="quarter" idx="11"/>
          </p:nvPr>
        </p:nvSpPr>
        <p:spPr/>
        <p:txBody>
          <a:bodyPr/>
          <a:lstStyle/>
          <a:p>
            <a:r>
              <a:rPr lang="en-US" dirty="0"/>
              <a:t>Get Involved: </a:t>
            </a:r>
          </a:p>
        </p:txBody>
      </p:sp>
      <p:graphicFrame>
        <p:nvGraphicFramePr>
          <p:cNvPr id="13" name="Text Placeholder 2">
            <a:extLst>
              <a:ext uri="{FF2B5EF4-FFF2-40B4-BE49-F238E27FC236}">
                <a16:creationId xmlns:a16="http://schemas.microsoft.com/office/drawing/2014/main" id="{F23CB82D-1916-99DE-9C6A-6F826AEF5631}"/>
              </a:ext>
            </a:extLst>
          </p:cNvPr>
          <p:cNvGraphicFramePr/>
          <p:nvPr/>
        </p:nvGraphicFramePr>
        <p:xfrm>
          <a:off x="1066800" y="1790344"/>
          <a:ext cx="10058400" cy="38248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083198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52FC5A7-0F85-CDF1-5790-3C6F525FE304}"/>
              </a:ext>
            </a:extLst>
          </p:cNvPr>
          <p:cNvSpPr>
            <a:spLocks noGrp="1"/>
          </p:cNvSpPr>
          <p:nvPr>
            <p:ph type="body" sz="quarter" idx="11"/>
          </p:nvPr>
        </p:nvSpPr>
        <p:spPr/>
        <p:txBody>
          <a:bodyPr/>
          <a:lstStyle/>
          <a:p>
            <a:r>
              <a:rPr lang="en-US" dirty="0"/>
              <a:t>WEAAD Proclamation</a:t>
            </a:r>
          </a:p>
        </p:txBody>
      </p:sp>
      <p:pic>
        <p:nvPicPr>
          <p:cNvPr id="5" name="Picture 4">
            <a:extLst>
              <a:ext uri="{FF2B5EF4-FFF2-40B4-BE49-F238E27FC236}">
                <a16:creationId xmlns:a16="http://schemas.microsoft.com/office/drawing/2014/main" id="{38ED27C6-14EC-DD57-2150-ACA6981DFDF2}"/>
              </a:ext>
            </a:extLst>
          </p:cNvPr>
          <p:cNvPicPr>
            <a:picLocks noChangeAspect="1"/>
          </p:cNvPicPr>
          <p:nvPr/>
        </p:nvPicPr>
        <p:blipFill>
          <a:blip r:embed="rId2"/>
          <a:stretch>
            <a:fillRect/>
          </a:stretch>
        </p:blipFill>
        <p:spPr>
          <a:xfrm>
            <a:off x="496854" y="1174341"/>
            <a:ext cx="5599146" cy="5157928"/>
          </a:xfrm>
          <a:prstGeom prst="rect">
            <a:avLst/>
          </a:prstGeom>
        </p:spPr>
      </p:pic>
      <p:sp>
        <p:nvSpPr>
          <p:cNvPr id="6" name="TextBox 5">
            <a:extLst>
              <a:ext uri="{FF2B5EF4-FFF2-40B4-BE49-F238E27FC236}">
                <a16:creationId xmlns:a16="http://schemas.microsoft.com/office/drawing/2014/main" id="{2888FA48-A572-AFEB-D475-536DB6B3105D}"/>
              </a:ext>
            </a:extLst>
          </p:cNvPr>
          <p:cNvSpPr txBox="1"/>
          <p:nvPr/>
        </p:nvSpPr>
        <p:spPr>
          <a:xfrm>
            <a:off x="6095999" y="1677880"/>
            <a:ext cx="5599147" cy="2554545"/>
          </a:xfrm>
          <a:prstGeom prst="rect">
            <a:avLst/>
          </a:prstGeom>
          <a:noFill/>
        </p:spPr>
        <p:txBody>
          <a:bodyPr wrap="square" rtlCol="0">
            <a:spAutoFit/>
          </a:bodyPr>
          <a:lstStyle/>
          <a:p>
            <a:pPr algn="ctr"/>
            <a:r>
              <a:rPr lang="en-US" sz="3200" b="0" i="0" dirty="0">
                <a:solidFill>
                  <a:srgbClr val="585858"/>
                </a:solidFill>
                <a:effectLst/>
              </a:rPr>
              <a:t>This sample proclamation can be used by tribes to officially proclaim June 15 as World Elder Abuse Awareness Day within their tribal community.</a:t>
            </a:r>
            <a:endParaRPr lang="en-US" sz="3200" dirty="0"/>
          </a:p>
        </p:txBody>
      </p:sp>
    </p:spTree>
    <p:extLst>
      <p:ext uri="{BB962C8B-B14F-4D97-AF65-F5344CB8AC3E}">
        <p14:creationId xmlns:p14="http://schemas.microsoft.com/office/powerpoint/2010/main" val="22025380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Text&#10;&#10;Description automatically generated">
            <a:extLst>
              <a:ext uri="{FF2B5EF4-FFF2-40B4-BE49-F238E27FC236}">
                <a16:creationId xmlns:a16="http://schemas.microsoft.com/office/drawing/2014/main" id="{0230A8E5-6206-216E-C1D7-D7502AFEB04D}"/>
              </a:ext>
            </a:extLst>
          </p:cNvPr>
          <p:cNvPicPr>
            <a:picLocks noChangeAspect="1"/>
          </p:cNvPicPr>
          <p:nvPr/>
        </p:nvPicPr>
        <p:blipFill rotWithShape="1">
          <a:blip r:embed="rId2">
            <a:extLst>
              <a:ext uri="{28A0092B-C50C-407E-A947-70E740481C1C}">
                <a14:useLocalDpi xmlns:a14="http://schemas.microsoft.com/office/drawing/2010/main" val="0"/>
              </a:ext>
            </a:extLst>
          </a:blip>
          <a:srcRect t="77" r="1" b="54080"/>
          <a:stretch/>
        </p:blipFill>
        <p:spPr>
          <a:xfrm>
            <a:off x="20" y="10"/>
            <a:ext cx="12191980" cy="6857990"/>
          </a:xfrm>
          <a:prstGeom prst="rect">
            <a:avLst/>
          </a:prstGeom>
        </p:spPr>
      </p:pic>
      <p:sp>
        <p:nvSpPr>
          <p:cNvPr id="19" name="Freeform: Shape 16">
            <a:extLst>
              <a:ext uri="{FF2B5EF4-FFF2-40B4-BE49-F238E27FC236}">
                <a16:creationId xmlns:a16="http://schemas.microsoft.com/office/drawing/2014/main" id="{22C6C9C9-83BF-4A6C-A1BF-C1735C61B4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6524" y="1"/>
            <a:ext cx="7295477" cy="6853457"/>
          </a:xfrm>
          <a:custGeom>
            <a:avLst/>
            <a:gdLst>
              <a:gd name="connsiteX0" fmla="*/ 2113864 w 7295477"/>
              <a:gd name="connsiteY0" fmla="*/ 0 h 6853457"/>
              <a:gd name="connsiteX1" fmla="*/ 5731689 w 7295477"/>
              <a:gd name="connsiteY1" fmla="*/ 0 h 6853457"/>
              <a:gd name="connsiteX2" fmla="*/ 5792604 w 7295477"/>
              <a:gd name="connsiteY2" fmla="*/ 31199 h 6853457"/>
              <a:gd name="connsiteX3" fmla="*/ 7277638 w 7295477"/>
              <a:gd name="connsiteY3" fmla="*/ 1446415 h 6853457"/>
              <a:gd name="connsiteX4" fmla="*/ 7295477 w 7295477"/>
              <a:gd name="connsiteY4" fmla="*/ 1478103 h 6853457"/>
              <a:gd name="connsiteX5" fmla="*/ 7295477 w 7295477"/>
              <a:gd name="connsiteY5" fmla="*/ 5482224 h 6853457"/>
              <a:gd name="connsiteX6" fmla="*/ 7195301 w 7295477"/>
              <a:gd name="connsiteY6" fmla="*/ 5644337 h 6853457"/>
              <a:gd name="connsiteX7" fmla="*/ 5956878 w 7295477"/>
              <a:gd name="connsiteY7" fmla="*/ 6835380 h 6853457"/>
              <a:gd name="connsiteX8" fmla="*/ 5925438 w 7295477"/>
              <a:gd name="connsiteY8" fmla="*/ 6853457 h 6853457"/>
              <a:gd name="connsiteX9" fmla="*/ 1920114 w 7295477"/>
              <a:gd name="connsiteY9" fmla="*/ 6853457 h 6853457"/>
              <a:gd name="connsiteX10" fmla="*/ 1888674 w 7295477"/>
              <a:gd name="connsiteY10" fmla="*/ 6835380 h 6853457"/>
              <a:gd name="connsiteX11" fmla="*/ 0 w 7295477"/>
              <a:gd name="connsiteY11" fmla="*/ 3480517 h 6853457"/>
              <a:gd name="connsiteX12" fmla="*/ 2052949 w 7295477"/>
              <a:gd name="connsiteY12" fmla="*/ 31199 h 6853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95477" h="6853457">
                <a:moveTo>
                  <a:pt x="2113864" y="0"/>
                </a:moveTo>
                <a:lnTo>
                  <a:pt x="5731689" y="0"/>
                </a:lnTo>
                <a:lnTo>
                  <a:pt x="5792604" y="31199"/>
                </a:lnTo>
                <a:cubicBezTo>
                  <a:pt x="6404018" y="363339"/>
                  <a:pt x="6917255" y="853303"/>
                  <a:pt x="7277638" y="1446415"/>
                </a:cubicBezTo>
                <a:lnTo>
                  <a:pt x="7295477" y="1478103"/>
                </a:lnTo>
                <a:lnTo>
                  <a:pt x="7295477" y="5482224"/>
                </a:lnTo>
                <a:lnTo>
                  <a:pt x="7195301" y="5644337"/>
                </a:lnTo>
                <a:cubicBezTo>
                  <a:pt x="6875688" y="6126745"/>
                  <a:pt x="6452261" y="6534378"/>
                  <a:pt x="5956878" y="6835380"/>
                </a:cubicBezTo>
                <a:lnTo>
                  <a:pt x="5925438" y="6853457"/>
                </a:lnTo>
                <a:lnTo>
                  <a:pt x="1920114" y="6853457"/>
                </a:lnTo>
                <a:lnTo>
                  <a:pt x="1888674" y="6835380"/>
                </a:lnTo>
                <a:cubicBezTo>
                  <a:pt x="756370" y="6147375"/>
                  <a:pt x="0" y="4902276"/>
                  <a:pt x="0" y="3480517"/>
                </a:cubicBezTo>
                <a:cubicBezTo>
                  <a:pt x="0" y="1991056"/>
                  <a:pt x="830121" y="695479"/>
                  <a:pt x="2052949" y="31199"/>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Text&#10;&#10;Description automatically generated">
            <a:extLst>
              <a:ext uri="{FF2B5EF4-FFF2-40B4-BE49-F238E27FC236}">
                <a16:creationId xmlns:a16="http://schemas.microsoft.com/office/drawing/2014/main" id="{63DD4FB9-297A-3B6D-E34C-C3619849DFBF}"/>
              </a:ext>
            </a:extLst>
          </p:cNvPr>
          <p:cNvPicPr>
            <a:picLocks noChangeAspect="1"/>
          </p:cNvPicPr>
          <p:nvPr/>
        </p:nvPicPr>
        <p:blipFill rotWithShape="1">
          <a:blip r:embed="rId3">
            <a:extLst>
              <a:ext uri="{28A0092B-C50C-407E-A947-70E740481C1C}">
                <a14:useLocalDpi xmlns:a14="http://schemas.microsoft.com/office/drawing/2010/main" val="0"/>
              </a:ext>
            </a:extLst>
          </a:blip>
          <a:srcRect t="5574" r="-2" b="17035"/>
          <a:stretch/>
        </p:blipFill>
        <p:spPr>
          <a:xfrm>
            <a:off x="5063089" y="1"/>
            <a:ext cx="7128913" cy="6853457"/>
          </a:xfrm>
          <a:custGeom>
            <a:avLst/>
            <a:gdLst/>
            <a:ahLst/>
            <a:cxnLst/>
            <a:rect l="l" t="t" r="r" b="b"/>
            <a:pathLst>
              <a:path w="7128913" h="6853457">
                <a:moveTo>
                  <a:pt x="2343548" y="0"/>
                </a:moveTo>
                <a:lnTo>
                  <a:pt x="5168877" y="0"/>
                </a:lnTo>
                <a:lnTo>
                  <a:pt x="5218299" y="19487"/>
                </a:lnTo>
                <a:cubicBezTo>
                  <a:pt x="5976640" y="340238"/>
                  <a:pt x="6607722" y="902948"/>
                  <a:pt x="7014769" y="1610837"/>
                </a:cubicBezTo>
                <a:lnTo>
                  <a:pt x="7128913" y="1827198"/>
                </a:lnTo>
                <a:lnTo>
                  <a:pt x="7128913" y="5131581"/>
                </a:lnTo>
                <a:lnTo>
                  <a:pt x="7091067" y="5210750"/>
                </a:lnTo>
                <a:cubicBezTo>
                  <a:pt x="6744936" y="5876527"/>
                  <a:pt x="6205281" y="6425584"/>
                  <a:pt x="5546646" y="6783375"/>
                </a:cubicBezTo>
                <a:lnTo>
                  <a:pt x="5409811" y="6853457"/>
                </a:lnTo>
                <a:lnTo>
                  <a:pt x="2102613" y="6853457"/>
                </a:lnTo>
                <a:lnTo>
                  <a:pt x="1965779" y="6783375"/>
                </a:lnTo>
                <a:cubicBezTo>
                  <a:pt x="794873" y="6147301"/>
                  <a:pt x="0" y="4906735"/>
                  <a:pt x="0" y="3480517"/>
                </a:cubicBezTo>
                <a:cubicBezTo>
                  <a:pt x="0" y="1924643"/>
                  <a:pt x="945964" y="589711"/>
                  <a:pt x="2294125" y="19487"/>
                </a:cubicBezTo>
                <a:close/>
              </a:path>
            </a:pathLst>
          </a:custGeom>
        </p:spPr>
      </p:pic>
    </p:spTree>
    <p:extLst>
      <p:ext uri="{BB962C8B-B14F-4D97-AF65-F5344CB8AC3E}">
        <p14:creationId xmlns:p14="http://schemas.microsoft.com/office/powerpoint/2010/main" val="23668332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FABB624F-BF77-4AE1-B71D-2D681D4731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8" name="Picture 8" descr="Text&#10;&#10;Description automatically generated">
            <a:extLst>
              <a:ext uri="{FF2B5EF4-FFF2-40B4-BE49-F238E27FC236}">
                <a16:creationId xmlns:a16="http://schemas.microsoft.com/office/drawing/2014/main" id="{E1E94E9D-332C-0145-55DD-6DC5E0C0CD5B}"/>
              </a:ext>
            </a:extLst>
          </p:cNvPr>
          <p:cNvPicPr>
            <a:picLocks noChangeAspect="1"/>
          </p:cNvPicPr>
          <p:nvPr/>
        </p:nvPicPr>
        <p:blipFill rotWithShape="1">
          <a:blip r:embed="rId2"/>
          <a:srcRect r="2" b="25792"/>
          <a:stretch/>
        </p:blipFill>
        <p:spPr>
          <a:xfrm>
            <a:off x="-1" y="10"/>
            <a:ext cx="7370057" cy="6857990"/>
          </a:xfrm>
          <a:prstGeom prst="rect">
            <a:avLst/>
          </a:prstGeom>
        </p:spPr>
      </p:pic>
      <p:pic>
        <p:nvPicPr>
          <p:cNvPr id="4" name="Picture 4" descr="Text&#10;&#10;Description automatically generated">
            <a:extLst>
              <a:ext uri="{FF2B5EF4-FFF2-40B4-BE49-F238E27FC236}">
                <a16:creationId xmlns:a16="http://schemas.microsoft.com/office/drawing/2014/main" id="{6EF1A015-23B2-2994-54F3-13C55009B1BC}"/>
              </a:ext>
            </a:extLst>
          </p:cNvPr>
          <p:cNvPicPr>
            <a:picLocks noChangeAspect="1"/>
          </p:cNvPicPr>
          <p:nvPr/>
        </p:nvPicPr>
        <p:blipFill rotWithShape="1">
          <a:blip r:embed="rId3"/>
          <a:srcRect r="-3" b="43230"/>
          <a:stretch/>
        </p:blipFill>
        <p:spPr>
          <a:xfrm>
            <a:off x="7534656" y="1"/>
            <a:ext cx="4657344" cy="3346704"/>
          </a:xfrm>
          <a:prstGeom prst="rect">
            <a:avLst/>
          </a:prstGeom>
        </p:spPr>
      </p:pic>
      <p:pic>
        <p:nvPicPr>
          <p:cNvPr id="5" name="Picture 7" descr="Text&#10;&#10;Description automatically generated">
            <a:extLst>
              <a:ext uri="{FF2B5EF4-FFF2-40B4-BE49-F238E27FC236}">
                <a16:creationId xmlns:a16="http://schemas.microsoft.com/office/drawing/2014/main" id="{6A631E75-99AD-2BBC-51A8-CB1D212257CE}"/>
              </a:ext>
            </a:extLst>
          </p:cNvPr>
          <p:cNvPicPr>
            <a:picLocks noChangeAspect="1"/>
          </p:cNvPicPr>
          <p:nvPr/>
        </p:nvPicPr>
        <p:blipFill rotWithShape="1">
          <a:blip r:embed="rId4"/>
          <a:srcRect t="37107" r="-1" b="5405"/>
          <a:stretch/>
        </p:blipFill>
        <p:spPr>
          <a:xfrm>
            <a:off x="7534654" y="3511296"/>
            <a:ext cx="4657346" cy="3346704"/>
          </a:xfrm>
          <a:prstGeom prst="rect">
            <a:avLst/>
          </a:prstGeom>
        </p:spPr>
      </p:pic>
    </p:spTree>
    <p:extLst>
      <p:ext uri="{BB962C8B-B14F-4D97-AF65-F5344CB8AC3E}">
        <p14:creationId xmlns:p14="http://schemas.microsoft.com/office/powerpoint/2010/main" val="26690597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5F9CFCE6-877F-4858-B8BD-2C52CA8AFB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18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213F8A0-12AE-4514-8372-0DD766EC28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6866" y="480060"/>
            <a:ext cx="545812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58D17402-0AD1-37FB-31FB-933EB7E0BD24}"/>
              </a:ext>
            </a:extLst>
          </p:cNvPr>
          <p:cNvPicPr>
            <a:picLocks noChangeAspect="1"/>
          </p:cNvPicPr>
          <p:nvPr/>
        </p:nvPicPr>
        <p:blipFill>
          <a:blip r:embed="rId2"/>
          <a:stretch>
            <a:fillRect/>
          </a:stretch>
        </p:blipFill>
        <p:spPr>
          <a:xfrm>
            <a:off x="6848030" y="643467"/>
            <a:ext cx="4609401" cy="5571066"/>
          </a:xfrm>
          <a:prstGeom prst="rect">
            <a:avLst/>
          </a:prstGeom>
        </p:spPr>
      </p:pic>
      <p:sp>
        <p:nvSpPr>
          <p:cNvPr id="41" name="Rectangle 40">
            <a:extLst>
              <a:ext uri="{FF2B5EF4-FFF2-40B4-BE49-F238E27FC236}">
                <a16:creationId xmlns:a16="http://schemas.microsoft.com/office/drawing/2014/main" id="{9EFF17D4-9A8C-4CE5-B096-D8CCD44004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5458121"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BD1D7DE-72C6-F86A-D5E7-6C40BE36D157}"/>
              </a:ext>
            </a:extLst>
          </p:cNvPr>
          <p:cNvPicPr>
            <a:picLocks noChangeAspect="1"/>
          </p:cNvPicPr>
          <p:nvPr/>
        </p:nvPicPr>
        <p:blipFill>
          <a:blip r:embed="rId3"/>
          <a:stretch>
            <a:fillRect/>
          </a:stretch>
        </p:blipFill>
        <p:spPr>
          <a:xfrm>
            <a:off x="1054248" y="643467"/>
            <a:ext cx="4303648" cy="5571066"/>
          </a:xfrm>
          <a:prstGeom prst="rect">
            <a:avLst/>
          </a:prstGeom>
        </p:spPr>
      </p:pic>
    </p:spTree>
    <p:extLst>
      <p:ext uri="{BB962C8B-B14F-4D97-AF65-F5344CB8AC3E}">
        <p14:creationId xmlns:p14="http://schemas.microsoft.com/office/powerpoint/2010/main" val="13105550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03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16ACCB1-FD93-5EFC-4B39-53D6F2F8A0D0}"/>
              </a:ext>
            </a:extLst>
          </p:cNvPr>
          <p:cNvPicPr>
            <a:picLocks noChangeAspect="1"/>
          </p:cNvPicPr>
          <p:nvPr/>
        </p:nvPicPr>
        <p:blipFill>
          <a:blip r:embed="rId2"/>
          <a:stretch>
            <a:fillRect/>
          </a:stretch>
        </p:blipFill>
        <p:spPr>
          <a:xfrm>
            <a:off x="3120856" y="480060"/>
            <a:ext cx="6582437" cy="5897880"/>
          </a:xfrm>
          <a:prstGeom prst="rect">
            <a:avLst/>
          </a:prstGeom>
        </p:spPr>
      </p:pic>
    </p:spTree>
    <p:extLst>
      <p:ext uri="{BB962C8B-B14F-4D97-AF65-F5344CB8AC3E}">
        <p14:creationId xmlns:p14="http://schemas.microsoft.com/office/powerpoint/2010/main" val="21732450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3A14654-99F8-32BD-6CFB-B7E7422D8DA8}"/>
              </a:ext>
            </a:extLst>
          </p:cNvPr>
          <p:cNvSpPr>
            <a:spLocks noGrp="1"/>
          </p:cNvSpPr>
          <p:nvPr>
            <p:ph type="body" sz="quarter" idx="11"/>
          </p:nvPr>
        </p:nvSpPr>
        <p:spPr/>
        <p:txBody>
          <a:bodyPr/>
          <a:lstStyle/>
          <a:p>
            <a:r>
              <a:rPr lang="en-US" dirty="0"/>
              <a:t>Getting to know a Native Elder </a:t>
            </a:r>
          </a:p>
        </p:txBody>
      </p:sp>
      <p:sp>
        <p:nvSpPr>
          <p:cNvPr id="3" name="Text Placeholder 2">
            <a:extLst>
              <a:ext uri="{FF2B5EF4-FFF2-40B4-BE49-F238E27FC236}">
                <a16:creationId xmlns:a16="http://schemas.microsoft.com/office/drawing/2014/main" id="{11914EF4-5487-126C-1DA9-BB1F04BEE780}"/>
              </a:ext>
            </a:extLst>
          </p:cNvPr>
          <p:cNvSpPr>
            <a:spLocks noGrp="1"/>
          </p:cNvSpPr>
          <p:nvPr>
            <p:ph type="body" sz="quarter" idx="13"/>
          </p:nvPr>
        </p:nvSpPr>
        <p:spPr/>
        <p:txBody>
          <a:bodyPr lIns="91440" tIns="45720" rIns="91440" bIns="45720" anchor="t"/>
          <a:lstStyle/>
          <a:p>
            <a:pPr algn="ctr"/>
            <a:r>
              <a:rPr lang="en-US" i="0" dirty="0">
                <a:solidFill>
                  <a:srgbClr val="585858"/>
                </a:solidFill>
                <a:effectLst/>
                <a:latin typeface="Open Sans"/>
                <a:ea typeface="Open Sans"/>
                <a:cs typeface="Open Sans"/>
              </a:rPr>
              <a:t>In recognition of World Elder Abuse Awareness Day (WEAAD) on June 15, the </a:t>
            </a:r>
            <a:r>
              <a:rPr lang="en-US" dirty="0">
                <a:solidFill>
                  <a:srgbClr val="585858"/>
                </a:solidFill>
                <a:latin typeface="Open Sans"/>
                <a:ea typeface="Open Sans"/>
                <a:cs typeface="Open Sans"/>
              </a:rPr>
              <a:t>Native American Elder Justice </a:t>
            </a:r>
            <a:r>
              <a:rPr lang="en-US" i="0" dirty="0">
                <a:solidFill>
                  <a:srgbClr val="585858"/>
                </a:solidFill>
                <a:effectLst/>
                <a:latin typeface="Open Sans"/>
                <a:ea typeface="Open Sans"/>
                <a:cs typeface="Open Sans"/>
              </a:rPr>
              <a:t>Initiative is honored to share discussions with an Elder. This year's discussion is with </a:t>
            </a:r>
            <a:r>
              <a:rPr lang="en-US" dirty="0">
                <a:solidFill>
                  <a:srgbClr val="585858"/>
                </a:solidFill>
                <a:latin typeface="Open Sans"/>
                <a:ea typeface="Open Sans"/>
                <a:cs typeface="Open Sans"/>
              </a:rPr>
              <a:t>John Eagle Shield an Elder from Standing Rock Sioux Tribe</a:t>
            </a:r>
            <a:r>
              <a:rPr lang="en-US" i="0" dirty="0">
                <a:solidFill>
                  <a:srgbClr val="585858"/>
                </a:solidFill>
                <a:effectLst/>
                <a:latin typeface="Open Sans"/>
                <a:ea typeface="Open Sans"/>
                <a:cs typeface="Open Sans"/>
              </a:rPr>
              <a:t>.</a:t>
            </a:r>
          </a:p>
          <a:p>
            <a:endParaRPr lang="en-US" dirty="0"/>
          </a:p>
        </p:txBody>
      </p:sp>
    </p:spTree>
    <p:extLst>
      <p:ext uri="{BB962C8B-B14F-4D97-AF65-F5344CB8AC3E}">
        <p14:creationId xmlns:p14="http://schemas.microsoft.com/office/powerpoint/2010/main" val="19837699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1B74AB0-D395-71F8-86C4-613F8F918531}"/>
              </a:ext>
            </a:extLst>
          </p:cNvPr>
          <p:cNvSpPr>
            <a:spLocks noGrp="1"/>
          </p:cNvSpPr>
          <p:nvPr>
            <p:ph type="body" sz="quarter" idx="11"/>
          </p:nvPr>
        </p:nvSpPr>
        <p:spPr/>
        <p:txBody>
          <a:bodyPr/>
          <a:lstStyle/>
          <a:p>
            <a:r>
              <a:rPr lang="en-US" dirty="0"/>
              <a:t>Getting to know a Native Elder</a:t>
            </a:r>
          </a:p>
        </p:txBody>
      </p:sp>
      <p:pic>
        <p:nvPicPr>
          <p:cNvPr id="4" name="Online Media 3" title="Getting to know a Native Elder">
            <a:hlinkClick r:id="" action="ppaction://media"/>
            <a:extLst>
              <a:ext uri="{FF2B5EF4-FFF2-40B4-BE49-F238E27FC236}">
                <a16:creationId xmlns:a16="http://schemas.microsoft.com/office/drawing/2014/main" id="{EDB557DD-DF43-EFF4-81E6-7D6D62AE5BF3}"/>
              </a:ext>
            </a:extLst>
          </p:cNvPr>
          <p:cNvPicPr>
            <a:picLocks noRot="1" noChangeAspect="1"/>
          </p:cNvPicPr>
          <p:nvPr>
            <a:videoFile r:link="rId1"/>
          </p:nvPr>
        </p:nvPicPr>
        <p:blipFill>
          <a:blip r:embed="rId3"/>
          <a:stretch>
            <a:fillRect/>
          </a:stretch>
        </p:blipFill>
        <p:spPr>
          <a:xfrm>
            <a:off x="346229" y="1136342"/>
            <a:ext cx="11649286" cy="4811697"/>
          </a:xfrm>
          <a:prstGeom prst="rect">
            <a:avLst/>
          </a:prstGeom>
        </p:spPr>
      </p:pic>
    </p:spTree>
    <p:extLst>
      <p:ext uri="{BB962C8B-B14F-4D97-AF65-F5344CB8AC3E}">
        <p14:creationId xmlns:p14="http://schemas.microsoft.com/office/powerpoint/2010/main" val="3757674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a:extLst>
              <a:ext uri="{FF2B5EF4-FFF2-40B4-BE49-F238E27FC236}">
                <a16:creationId xmlns:a16="http://schemas.microsoft.com/office/drawing/2014/main" id="{7DA17108-5C9E-CCE8-D769-A8E4CA358572}"/>
              </a:ext>
            </a:extLst>
          </p:cNvPr>
          <p:cNvPicPr>
            <a:picLocks noChangeAspect="1"/>
          </p:cNvPicPr>
          <p:nvPr/>
        </p:nvPicPr>
        <p:blipFill rotWithShape="1">
          <a:blip r:embed="rId2"/>
          <a:srcRect b="19370"/>
          <a:stretch/>
        </p:blipFill>
        <p:spPr>
          <a:xfrm>
            <a:off x="20" y="1282"/>
            <a:ext cx="12191980" cy="6856718"/>
          </a:xfrm>
          <a:prstGeom prst="rect">
            <a:avLst/>
          </a:prstGeom>
        </p:spPr>
      </p:pic>
    </p:spTree>
    <p:extLst>
      <p:ext uri="{BB962C8B-B14F-4D97-AF65-F5344CB8AC3E}">
        <p14:creationId xmlns:p14="http://schemas.microsoft.com/office/powerpoint/2010/main" val="28348247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78E632A-F8D1-35D9-83A0-7C1BB9996C38}"/>
              </a:ext>
            </a:extLst>
          </p:cNvPr>
          <p:cNvSpPr>
            <a:spLocks noGrp="1"/>
          </p:cNvSpPr>
          <p:nvPr>
            <p:ph type="body" sz="quarter" idx="11"/>
          </p:nvPr>
        </p:nvSpPr>
        <p:spPr/>
        <p:txBody>
          <a:bodyPr/>
          <a:lstStyle/>
          <a:p>
            <a:r>
              <a:rPr lang="en-US" dirty="0"/>
              <a:t>World Elder Abuse Awareness Day (WEAAD)</a:t>
            </a:r>
          </a:p>
        </p:txBody>
      </p:sp>
      <p:sp>
        <p:nvSpPr>
          <p:cNvPr id="6" name="Text Placeholder 5">
            <a:extLst>
              <a:ext uri="{FF2B5EF4-FFF2-40B4-BE49-F238E27FC236}">
                <a16:creationId xmlns:a16="http://schemas.microsoft.com/office/drawing/2014/main" id="{FFB49475-DC2D-1DA5-BB43-840D1AD733CF}"/>
              </a:ext>
            </a:extLst>
          </p:cNvPr>
          <p:cNvSpPr>
            <a:spLocks noGrp="1"/>
          </p:cNvSpPr>
          <p:nvPr>
            <p:ph type="body" sz="quarter" idx="13"/>
          </p:nvPr>
        </p:nvSpPr>
        <p:spPr/>
        <p:txBody>
          <a:bodyPr/>
          <a:lstStyle/>
          <a:p>
            <a:r>
              <a:rPr lang="en-US" b="0" i="0" dirty="0">
                <a:solidFill>
                  <a:srgbClr val="000000"/>
                </a:solidFill>
                <a:effectLst/>
                <a:latin typeface="Roboto" panose="02000000000000000000" pitchFamily="2" charset="0"/>
              </a:rPr>
              <a:t>World Elder Abuse Awareness Day (WEAAD) was launched by the International Network for the Prevention of Elder Abuse and the World Health Organization at the United Nations. The purpose of WEAAD is to provide an opportunity for communities around the world to promote a better understanding of the abuse and neglect of older persons by raising awareness of the cultural, social, economic, and demographic processes affecting elder abuse and neglect.</a:t>
            </a:r>
          </a:p>
          <a:p>
            <a:r>
              <a:rPr lang="en-US" dirty="0">
                <a:solidFill>
                  <a:srgbClr val="000000"/>
                </a:solidFill>
                <a:latin typeface="Roboto" panose="02000000000000000000" pitchFamily="2" charset="0"/>
              </a:rPr>
              <a:t>National Day of Awareness is every year on June 15</a:t>
            </a:r>
            <a:r>
              <a:rPr lang="en-US" baseline="30000" dirty="0">
                <a:solidFill>
                  <a:srgbClr val="000000"/>
                </a:solidFill>
                <a:latin typeface="Roboto" panose="02000000000000000000" pitchFamily="2" charset="0"/>
              </a:rPr>
              <a:t>th</a:t>
            </a:r>
            <a:r>
              <a:rPr lang="en-US" dirty="0">
                <a:solidFill>
                  <a:srgbClr val="000000"/>
                </a:solidFill>
                <a:latin typeface="Roboto" panose="02000000000000000000" pitchFamily="2" charset="0"/>
              </a:rPr>
              <a:t> </a:t>
            </a:r>
          </a:p>
        </p:txBody>
      </p:sp>
    </p:spTree>
    <p:extLst>
      <p:ext uri="{BB962C8B-B14F-4D97-AF65-F5344CB8AC3E}">
        <p14:creationId xmlns:p14="http://schemas.microsoft.com/office/powerpoint/2010/main" val="25504082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0"/>
          </p:nvPr>
        </p:nvSpPr>
        <p:spPr>
          <a:xfrm>
            <a:off x="6587166" y="1445261"/>
            <a:ext cx="5275262" cy="467765"/>
          </a:xfrm>
        </p:spPr>
        <p:txBody>
          <a:bodyPr lIns="91440" tIns="45720" rIns="91440" bIns="45720" anchor="t"/>
          <a:lstStyle/>
          <a:p>
            <a:pPr marL="0" indent="0">
              <a:lnSpc>
                <a:spcPct val="100000"/>
              </a:lnSpc>
              <a:spcBef>
                <a:spcPts val="0"/>
              </a:spcBef>
              <a:buNone/>
            </a:pPr>
            <a:r>
              <a:rPr lang="en-US" sz="1800" b="1" spc="-70">
                <a:solidFill>
                  <a:srgbClr val="4C8D8F"/>
                </a:solidFill>
                <a:latin typeface="Arial"/>
                <a:cs typeface="Arial"/>
              </a:rPr>
              <a:t>Download</a:t>
            </a:r>
            <a:r>
              <a:rPr lang="en-US" sz="1600" spc="-70">
                <a:solidFill>
                  <a:srgbClr val="4C8D8F"/>
                </a:solidFill>
                <a:latin typeface="Arial"/>
                <a:cs typeface="Arial"/>
              </a:rPr>
              <a:t> </a:t>
            </a:r>
            <a:r>
              <a:rPr lang="en-US" sz="1600" spc="-70">
                <a:latin typeface="Arial"/>
                <a:cs typeface="Arial"/>
              </a:rPr>
              <a:t>practical resources to support aging initiatives </a:t>
            </a:r>
            <a:endParaRPr lang="en-US" sz="1600" spc="-70"/>
          </a:p>
        </p:txBody>
      </p:sp>
      <p:sp>
        <p:nvSpPr>
          <p:cNvPr id="6" name="Content Placeholder 5"/>
          <p:cNvSpPr>
            <a:spLocks noGrp="1"/>
          </p:cNvSpPr>
          <p:nvPr>
            <p:ph sz="quarter" idx="23"/>
          </p:nvPr>
        </p:nvSpPr>
        <p:spPr/>
        <p:txBody>
          <a:bodyPr>
            <a:normAutofit fontScale="77500" lnSpcReduction="20000"/>
          </a:bodyPr>
          <a:lstStyle/>
          <a:p>
            <a:r>
              <a:rPr lang="en-US"/>
              <a:t>55</a:t>
            </a:r>
          </a:p>
        </p:txBody>
      </p:sp>
      <p:grpSp>
        <p:nvGrpSpPr>
          <p:cNvPr id="44" name="Group 43">
            <a:extLst>
              <a:ext uri="{FF2B5EF4-FFF2-40B4-BE49-F238E27FC236}">
                <a16:creationId xmlns:a16="http://schemas.microsoft.com/office/drawing/2014/main" id="{92527D03-0D69-7232-0499-A878991D6B0F}"/>
              </a:ext>
            </a:extLst>
          </p:cNvPr>
          <p:cNvGrpSpPr/>
          <p:nvPr/>
        </p:nvGrpSpPr>
        <p:grpSpPr>
          <a:xfrm>
            <a:off x="5735282" y="1272839"/>
            <a:ext cx="640080" cy="640080"/>
            <a:chOff x="5735282" y="1923592"/>
            <a:chExt cx="640080" cy="640080"/>
          </a:xfrm>
        </p:grpSpPr>
        <p:sp>
          <p:nvSpPr>
            <p:cNvPr id="10" name="Oval 9"/>
            <p:cNvSpPr/>
            <p:nvPr/>
          </p:nvSpPr>
          <p:spPr bwMode="gray">
            <a:xfrm>
              <a:off x="5735282" y="1923592"/>
              <a:ext cx="640080" cy="640080"/>
            </a:xfrm>
            <a:prstGeom prst="ellipse">
              <a:avLst/>
            </a:prstGeom>
            <a:solidFill>
              <a:srgbClr val="4C8D8F"/>
            </a:solidFill>
            <a:ln w="19050">
              <a:solidFill>
                <a:schemeClr val="bg1"/>
              </a:solidFill>
              <a:headEnd/>
              <a:tailEnd/>
            </a:ln>
            <a:effectLst>
              <a:outerShdw blurRad="38100" dist="25400" dir="5400000" algn="ctr" rotWithShape="0">
                <a:srgbClr val="000000">
                  <a:alpha val="20000"/>
                </a:srgbClr>
              </a:outerShdw>
            </a:effectLst>
          </p:spPr>
          <p:style>
            <a:lnRef idx="1">
              <a:schemeClr val="accent5"/>
            </a:lnRef>
            <a:fillRef idx="2">
              <a:schemeClr val="accent5"/>
            </a:fillRef>
            <a:effectRef idx="1">
              <a:schemeClr val="accent5"/>
            </a:effectRef>
            <a:fontRef idx="minor">
              <a:schemeClr val="dk1"/>
            </a:fontRef>
          </p:style>
          <p:txBody>
            <a:bodyPr wrap="square" lIns="0" tIns="0" rIns="0" bIns="0" anchor="ctr">
              <a:noAutofit/>
            </a:bodyPr>
            <a:lstStyle/>
            <a:p>
              <a:pPr algn="ctr">
                <a:lnSpc>
                  <a:spcPct val="85000"/>
                </a:lnSpc>
              </a:pPr>
              <a:endParaRPr lang="en-US" sz="2400" b="1" kern="0" spc="-120">
                <a:solidFill>
                  <a:srgbClr val="312E2E"/>
                </a:solidFill>
                <a:effectLst>
                  <a:outerShdw blurRad="38100" dist="38100" dir="2700000" algn="tl">
                    <a:srgbClr val="000000">
                      <a:alpha val="43137"/>
                    </a:srgbClr>
                  </a:outerShdw>
                </a:effectLst>
                <a:latin typeface="Calibri" pitchFamily="34" charset="0"/>
                <a:cs typeface="Calibri" pitchFamily="34" charset="0"/>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5767286" y="1955596"/>
              <a:ext cx="576072" cy="576072"/>
            </a:xfrm>
            <a:prstGeom prst="rect">
              <a:avLst/>
            </a:prstGeom>
            <a:noFill/>
            <a:effectLst>
              <a:outerShdw blurRad="38100" dist="25400" dir="5400000" algn="tl" rotWithShape="0">
                <a:prstClr val="black">
                  <a:alpha val="20000"/>
                </a:prstClr>
              </a:outerShdw>
            </a:effectLst>
          </p:spPr>
        </p:pic>
      </p:grpSp>
      <p:grpSp>
        <p:nvGrpSpPr>
          <p:cNvPr id="51" name="Group 50">
            <a:extLst>
              <a:ext uri="{FF2B5EF4-FFF2-40B4-BE49-F238E27FC236}">
                <a16:creationId xmlns:a16="http://schemas.microsoft.com/office/drawing/2014/main" id="{46474EED-1C70-4D75-277D-F3EF3C6379AE}"/>
              </a:ext>
            </a:extLst>
          </p:cNvPr>
          <p:cNvGrpSpPr/>
          <p:nvPr/>
        </p:nvGrpSpPr>
        <p:grpSpPr>
          <a:xfrm>
            <a:off x="5735282" y="3450826"/>
            <a:ext cx="6127146" cy="640080"/>
            <a:chOff x="5735282" y="4257752"/>
            <a:chExt cx="6127146" cy="640080"/>
          </a:xfrm>
        </p:grpSpPr>
        <p:grpSp>
          <p:nvGrpSpPr>
            <p:cNvPr id="46" name="Group 45">
              <a:extLst>
                <a:ext uri="{FF2B5EF4-FFF2-40B4-BE49-F238E27FC236}">
                  <a16:creationId xmlns:a16="http://schemas.microsoft.com/office/drawing/2014/main" id="{883CB2A0-B5A4-D9FA-B98A-4758A69397B8}"/>
                </a:ext>
              </a:extLst>
            </p:cNvPr>
            <p:cNvGrpSpPr/>
            <p:nvPr/>
          </p:nvGrpSpPr>
          <p:grpSpPr>
            <a:xfrm>
              <a:off x="5735282" y="4257752"/>
              <a:ext cx="640080" cy="640080"/>
              <a:chOff x="5735282" y="4257752"/>
              <a:chExt cx="640080" cy="640080"/>
            </a:xfrm>
          </p:grpSpPr>
          <p:sp>
            <p:nvSpPr>
              <p:cNvPr id="13" name="Oval 12"/>
              <p:cNvSpPr/>
              <p:nvPr/>
            </p:nvSpPr>
            <p:spPr bwMode="gray">
              <a:xfrm>
                <a:off x="5735282" y="4257752"/>
                <a:ext cx="640080" cy="640080"/>
              </a:xfrm>
              <a:prstGeom prst="ellipse">
                <a:avLst/>
              </a:prstGeom>
              <a:solidFill>
                <a:srgbClr val="4C8D8F"/>
              </a:solidFill>
              <a:ln w="19050">
                <a:solidFill>
                  <a:schemeClr val="bg1"/>
                </a:solidFill>
                <a:headEnd/>
                <a:tailEnd/>
              </a:ln>
              <a:effectLst>
                <a:outerShdw blurRad="38100" dist="25400" dir="5400000" algn="ctr" rotWithShape="0">
                  <a:srgbClr val="000000">
                    <a:alpha val="20000"/>
                  </a:srgbClr>
                </a:outerShdw>
              </a:effectLst>
            </p:spPr>
            <p:style>
              <a:lnRef idx="1">
                <a:schemeClr val="accent5"/>
              </a:lnRef>
              <a:fillRef idx="2">
                <a:schemeClr val="accent5"/>
              </a:fillRef>
              <a:effectRef idx="1">
                <a:schemeClr val="accent5"/>
              </a:effectRef>
              <a:fontRef idx="minor">
                <a:schemeClr val="dk1"/>
              </a:fontRef>
            </p:style>
            <p:txBody>
              <a:bodyPr wrap="square" lIns="0" tIns="0" rIns="0" bIns="0" anchor="ctr">
                <a:noAutofit/>
              </a:bodyPr>
              <a:lstStyle/>
              <a:p>
                <a:pPr algn="ctr">
                  <a:lnSpc>
                    <a:spcPct val="85000"/>
                  </a:lnSpc>
                </a:pPr>
                <a:endParaRPr lang="en-US" sz="2400" b="1" kern="0" spc="-120">
                  <a:solidFill>
                    <a:srgbClr val="312E2E"/>
                  </a:solidFill>
                  <a:effectLst>
                    <a:outerShdw blurRad="38100" dist="38100" dir="2700000" algn="tl">
                      <a:srgbClr val="000000">
                        <a:alpha val="43137"/>
                      </a:srgbClr>
                    </a:outerShdw>
                  </a:effectLst>
                  <a:latin typeface="Calibri" pitchFamily="34" charset="0"/>
                  <a:cs typeface="Calibri" pitchFamily="34" charset="0"/>
                </a:endParaRPr>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5799290" y="4321760"/>
                <a:ext cx="512064" cy="512064"/>
              </a:xfrm>
              <a:prstGeom prst="rect">
                <a:avLst/>
              </a:prstGeom>
              <a:noFill/>
              <a:effectLst>
                <a:outerShdw blurRad="38100" dist="25400" dir="5400000" algn="tl" rotWithShape="0">
                  <a:prstClr val="black">
                    <a:alpha val="20000"/>
                  </a:prstClr>
                </a:outerShdw>
              </a:effectLst>
            </p:spPr>
          </p:pic>
        </p:grpSp>
        <p:sp>
          <p:nvSpPr>
            <p:cNvPr id="7" name="Content Placeholder 3">
              <a:extLst>
                <a:ext uri="{FF2B5EF4-FFF2-40B4-BE49-F238E27FC236}">
                  <a16:creationId xmlns:a16="http://schemas.microsoft.com/office/drawing/2014/main" id="{9672B3A3-9F0F-A104-9DA9-6CFF7EF2D0DA}"/>
                </a:ext>
              </a:extLst>
            </p:cNvPr>
            <p:cNvSpPr txBox="1">
              <a:spLocks/>
            </p:cNvSpPr>
            <p:nvPr/>
          </p:nvSpPr>
          <p:spPr>
            <a:xfrm>
              <a:off x="6587166" y="4342228"/>
              <a:ext cx="5275262" cy="467765"/>
            </a:xfrm>
            <a:prstGeom prst="rect">
              <a:avLst/>
            </a:prstGeom>
          </p:spPr>
          <p:txBody>
            <a:bodyPr vert="horz" lIns="91440" tIns="45720" rIns="91440" bIns="45720" rtlCol="0" anchor="t">
              <a:noAutofit/>
            </a:bodyPr>
            <a:lstStyle>
              <a:lvl1pPr marL="228600" indent="-228600" algn="l" defTabSz="914400" rtl="0" eaLnBrk="1" latinLnBrk="0" hangingPunct="1">
                <a:lnSpc>
                  <a:spcPts val="3300"/>
                </a:lnSpc>
                <a:spcBef>
                  <a:spcPts val="1000"/>
                </a:spcBef>
                <a:buClr>
                  <a:srgbClr val="9D2235"/>
                </a:buClr>
                <a:buFont typeface="Wingdings" pitchFamily="2" charset="2"/>
                <a:buChar char="§"/>
                <a:defRPr sz="25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3300"/>
                </a:lnSpc>
                <a:spcBef>
                  <a:spcPts val="500"/>
                </a:spcBef>
                <a:buClr>
                  <a:srgbClr val="9D2235"/>
                </a:buClr>
                <a:buFont typeface="Wingdings" pitchFamily="2" charset="2"/>
                <a:buChar char="§"/>
                <a:defRPr sz="25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3300"/>
                </a:lnSpc>
                <a:spcBef>
                  <a:spcPts val="500"/>
                </a:spcBef>
                <a:buClr>
                  <a:srgbClr val="9D2235"/>
                </a:buClr>
                <a:buFont typeface="Wingdings" pitchFamily="2" charset="2"/>
                <a:buChar char="§"/>
                <a:defRPr sz="25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3300"/>
                </a:lnSpc>
                <a:spcBef>
                  <a:spcPts val="500"/>
                </a:spcBef>
                <a:buClr>
                  <a:srgbClr val="9D2235"/>
                </a:buClr>
                <a:buFont typeface="Wingdings" pitchFamily="2" charset="2"/>
                <a:buChar char="§"/>
                <a:defRPr sz="25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3300"/>
                </a:lnSpc>
                <a:spcBef>
                  <a:spcPts val="500"/>
                </a:spcBef>
                <a:buClr>
                  <a:srgbClr val="9D2235"/>
                </a:buClr>
                <a:buFont typeface="Wingdings" pitchFamily="2" charset="2"/>
                <a:buChar char="§"/>
                <a:defRPr sz="25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1600" b="1" spc="-70">
                  <a:solidFill>
                    <a:srgbClr val="4C8D8F"/>
                  </a:solidFill>
                  <a:latin typeface="Arial"/>
                  <a:cs typeface="Arial"/>
                </a:rPr>
                <a:t>Subscribe</a:t>
              </a:r>
              <a:r>
                <a:rPr lang="en-US" sz="1600" spc="-70">
                  <a:solidFill>
                    <a:schemeClr val="accent2"/>
                  </a:solidFill>
                  <a:latin typeface="Arial"/>
                  <a:cs typeface="Arial"/>
                </a:rPr>
                <a:t> </a:t>
              </a:r>
              <a:r>
                <a:rPr lang="en-US" sz="1600" spc="-70">
                  <a:latin typeface="Arial"/>
                  <a:cs typeface="Arial"/>
                </a:rPr>
                <a:t>to </a:t>
              </a:r>
              <a:r>
                <a:rPr lang="en-US" sz="1600">
                  <a:latin typeface="Arial"/>
                  <a:cs typeface="Arial"/>
                </a:rPr>
                <a:t>IA²</a:t>
              </a:r>
              <a:r>
                <a:rPr lang="en-US" sz="1600" spc="-70">
                  <a:latin typeface="Arial"/>
                  <a:cs typeface="Arial"/>
                </a:rPr>
                <a:t> e-mail, blog and social media </a:t>
              </a:r>
              <a:endParaRPr lang="en-US" sz="1600" spc="-70"/>
            </a:p>
            <a:p>
              <a:pPr marL="0" indent="0">
                <a:lnSpc>
                  <a:spcPct val="100000"/>
                </a:lnSpc>
                <a:spcBef>
                  <a:spcPts val="0"/>
                </a:spcBef>
                <a:buNone/>
              </a:pPr>
              <a:r>
                <a:rPr lang="en-US" sz="1600" spc="-70">
                  <a:latin typeface="Arial"/>
                  <a:cs typeface="Arial"/>
                </a:rPr>
                <a:t>updates to learn about new programs and resources </a:t>
              </a:r>
              <a:endParaRPr lang="en-US" sz="1600" spc="-70"/>
            </a:p>
            <a:p>
              <a:pPr marL="0" indent="0">
                <a:lnSpc>
                  <a:spcPct val="100000"/>
                </a:lnSpc>
                <a:spcBef>
                  <a:spcPts val="0"/>
                </a:spcBef>
                <a:buFont typeface="Wingdings" pitchFamily="2" charset="2"/>
                <a:buNone/>
              </a:pPr>
              <a:endParaRPr lang="en-US" sz="1600" b="1" spc="-70">
                <a:solidFill>
                  <a:schemeClr val="accent6"/>
                </a:solidFill>
              </a:endParaRPr>
            </a:p>
          </p:txBody>
        </p:sp>
      </p:grpSp>
      <p:grpSp>
        <p:nvGrpSpPr>
          <p:cNvPr id="52" name="Group 51">
            <a:extLst>
              <a:ext uri="{FF2B5EF4-FFF2-40B4-BE49-F238E27FC236}">
                <a16:creationId xmlns:a16="http://schemas.microsoft.com/office/drawing/2014/main" id="{1F003B81-5914-486E-35CB-39D53A22E4A6}"/>
              </a:ext>
            </a:extLst>
          </p:cNvPr>
          <p:cNvGrpSpPr/>
          <p:nvPr/>
        </p:nvGrpSpPr>
        <p:grpSpPr>
          <a:xfrm>
            <a:off x="5735282" y="2342376"/>
            <a:ext cx="6127146" cy="640080"/>
            <a:chOff x="5735282" y="3090672"/>
            <a:chExt cx="6127146" cy="640080"/>
          </a:xfrm>
        </p:grpSpPr>
        <p:grpSp>
          <p:nvGrpSpPr>
            <p:cNvPr id="45" name="Group 44">
              <a:extLst>
                <a:ext uri="{FF2B5EF4-FFF2-40B4-BE49-F238E27FC236}">
                  <a16:creationId xmlns:a16="http://schemas.microsoft.com/office/drawing/2014/main" id="{733B5EF3-D437-7D34-1A38-288E8B84F246}"/>
                </a:ext>
              </a:extLst>
            </p:cNvPr>
            <p:cNvGrpSpPr/>
            <p:nvPr/>
          </p:nvGrpSpPr>
          <p:grpSpPr>
            <a:xfrm>
              <a:off x="5735282" y="3090672"/>
              <a:ext cx="640080" cy="640080"/>
              <a:chOff x="5735282" y="3090672"/>
              <a:chExt cx="640080" cy="640080"/>
            </a:xfrm>
          </p:grpSpPr>
          <p:sp>
            <p:nvSpPr>
              <p:cNvPr id="16" name="Oval 15"/>
              <p:cNvSpPr/>
              <p:nvPr/>
            </p:nvSpPr>
            <p:spPr bwMode="gray">
              <a:xfrm>
                <a:off x="5735282" y="3090672"/>
                <a:ext cx="640080" cy="640080"/>
              </a:xfrm>
              <a:prstGeom prst="ellipse">
                <a:avLst/>
              </a:prstGeom>
              <a:solidFill>
                <a:srgbClr val="4C8D8F"/>
              </a:solidFill>
              <a:ln w="19050">
                <a:solidFill>
                  <a:schemeClr val="bg1"/>
                </a:solidFill>
                <a:headEnd/>
                <a:tailEnd/>
              </a:ln>
              <a:effectLst>
                <a:outerShdw blurRad="38100" dist="25400" dir="5400000" algn="ctr" rotWithShape="0">
                  <a:srgbClr val="000000">
                    <a:alpha val="20000"/>
                  </a:srgbClr>
                </a:outerShdw>
              </a:effectLst>
            </p:spPr>
            <p:style>
              <a:lnRef idx="1">
                <a:schemeClr val="accent5"/>
              </a:lnRef>
              <a:fillRef idx="2">
                <a:schemeClr val="accent5"/>
              </a:fillRef>
              <a:effectRef idx="1">
                <a:schemeClr val="accent5"/>
              </a:effectRef>
              <a:fontRef idx="minor">
                <a:schemeClr val="dk1"/>
              </a:fontRef>
            </p:style>
            <p:txBody>
              <a:bodyPr wrap="square" lIns="0" tIns="0" rIns="0" bIns="0" anchor="ctr">
                <a:noAutofit/>
              </a:bodyPr>
              <a:lstStyle/>
              <a:p>
                <a:pPr algn="ctr">
                  <a:lnSpc>
                    <a:spcPct val="85000"/>
                  </a:lnSpc>
                </a:pPr>
                <a:endParaRPr lang="en-US" sz="2400" b="1" kern="0" spc="-120">
                  <a:solidFill>
                    <a:srgbClr val="312E2E"/>
                  </a:solidFill>
                  <a:effectLst>
                    <a:outerShdw blurRad="38100" dist="38100" dir="2700000" algn="tl">
                      <a:srgbClr val="000000">
                        <a:alpha val="43137"/>
                      </a:srgbClr>
                    </a:outerShdw>
                  </a:effectLst>
                  <a:latin typeface="Calibri" pitchFamily="34" charset="0"/>
                  <a:cs typeface="Calibri" pitchFamily="34" charset="0"/>
                </a:endParaRPr>
              </a:p>
            </p:txBody>
          </p:sp>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gray">
              <a:xfrm>
                <a:off x="5767286" y="3122676"/>
                <a:ext cx="576072" cy="576072"/>
              </a:xfrm>
              <a:prstGeom prst="rect">
                <a:avLst/>
              </a:prstGeom>
              <a:noFill/>
              <a:effectLst>
                <a:outerShdw blurRad="38100" dist="25400" dir="5400000" algn="tl" rotWithShape="0">
                  <a:prstClr val="black">
                    <a:alpha val="20000"/>
                  </a:prstClr>
                </a:outerShdw>
              </a:effectLst>
            </p:spPr>
          </p:pic>
        </p:grpSp>
        <p:sp>
          <p:nvSpPr>
            <p:cNvPr id="8" name="Content Placeholder 3">
              <a:extLst>
                <a:ext uri="{FF2B5EF4-FFF2-40B4-BE49-F238E27FC236}">
                  <a16:creationId xmlns:a16="http://schemas.microsoft.com/office/drawing/2014/main" id="{8215BA78-F31E-63F4-F1FF-D19B160A0DAD}"/>
                </a:ext>
              </a:extLst>
            </p:cNvPr>
            <p:cNvSpPr txBox="1">
              <a:spLocks/>
            </p:cNvSpPr>
            <p:nvPr/>
          </p:nvSpPr>
          <p:spPr>
            <a:xfrm>
              <a:off x="6587166" y="3176829"/>
              <a:ext cx="5275262" cy="467765"/>
            </a:xfrm>
            <a:prstGeom prst="rect">
              <a:avLst/>
            </a:prstGeom>
          </p:spPr>
          <p:txBody>
            <a:bodyPr vert="horz" lIns="91440" tIns="45720" rIns="91440" bIns="45720" rtlCol="0" anchor="t">
              <a:noAutofit/>
            </a:bodyPr>
            <a:lstStyle>
              <a:lvl1pPr marL="228600" indent="-228600" algn="l" defTabSz="914400" rtl="0" eaLnBrk="1" latinLnBrk="0" hangingPunct="1">
                <a:lnSpc>
                  <a:spcPts val="3300"/>
                </a:lnSpc>
                <a:spcBef>
                  <a:spcPts val="1000"/>
                </a:spcBef>
                <a:buClr>
                  <a:srgbClr val="9D2235"/>
                </a:buClr>
                <a:buFont typeface="Wingdings" pitchFamily="2" charset="2"/>
                <a:buChar char="§"/>
                <a:defRPr sz="25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3300"/>
                </a:lnSpc>
                <a:spcBef>
                  <a:spcPts val="500"/>
                </a:spcBef>
                <a:buClr>
                  <a:srgbClr val="9D2235"/>
                </a:buClr>
                <a:buFont typeface="Wingdings" pitchFamily="2" charset="2"/>
                <a:buChar char="§"/>
                <a:defRPr sz="25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3300"/>
                </a:lnSpc>
                <a:spcBef>
                  <a:spcPts val="500"/>
                </a:spcBef>
                <a:buClr>
                  <a:srgbClr val="9D2235"/>
                </a:buClr>
                <a:buFont typeface="Wingdings" pitchFamily="2" charset="2"/>
                <a:buChar char="§"/>
                <a:defRPr sz="25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3300"/>
                </a:lnSpc>
                <a:spcBef>
                  <a:spcPts val="500"/>
                </a:spcBef>
                <a:buClr>
                  <a:srgbClr val="9D2235"/>
                </a:buClr>
                <a:buFont typeface="Wingdings" pitchFamily="2" charset="2"/>
                <a:buChar char="§"/>
                <a:defRPr sz="25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3300"/>
                </a:lnSpc>
                <a:spcBef>
                  <a:spcPts val="500"/>
                </a:spcBef>
                <a:buClr>
                  <a:srgbClr val="9D2235"/>
                </a:buClr>
                <a:buFont typeface="Wingdings" pitchFamily="2" charset="2"/>
                <a:buChar char="§"/>
                <a:defRPr sz="25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Wingdings" pitchFamily="2" charset="2"/>
                <a:buNone/>
              </a:pPr>
              <a:r>
                <a:rPr lang="en-US" sz="1600" b="1" spc="-70">
                  <a:solidFill>
                    <a:srgbClr val="4C8D8F"/>
                  </a:solidFill>
                  <a:latin typeface="Arial"/>
                  <a:cs typeface="Arial"/>
                </a:rPr>
                <a:t>Learn</a:t>
              </a:r>
              <a:r>
                <a:rPr lang="en-US" sz="1600" spc="-70">
                  <a:solidFill>
                    <a:schemeClr val="accent3"/>
                  </a:solidFill>
                  <a:latin typeface="Arial"/>
                  <a:cs typeface="Arial"/>
                </a:rPr>
                <a:t> </a:t>
              </a:r>
              <a:r>
                <a:rPr lang="en-US" sz="1600" spc="-70">
                  <a:latin typeface="Arial"/>
                  <a:cs typeface="Arial"/>
                </a:rPr>
                <a:t>about cutting-edge efforts to improve aging care for American Indian &amp; Native American communities</a:t>
              </a:r>
            </a:p>
          </p:txBody>
        </p:sp>
      </p:grpSp>
      <p:sp>
        <p:nvSpPr>
          <p:cNvPr id="25" name="Rectangle 24">
            <a:extLst>
              <a:ext uri="{FF2B5EF4-FFF2-40B4-BE49-F238E27FC236}">
                <a16:creationId xmlns:a16="http://schemas.microsoft.com/office/drawing/2014/main" id="{2A181ED8-EC3E-FD46-83EE-322A0E642F1E}"/>
              </a:ext>
            </a:extLst>
          </p:cNvPr>
          <p:cNvSpPr/>
          <p:nvPr/>
        </p:nvSpPr>
        <p:spPr>
          <a:xfrm>
            <a:off x="-1054" y="6656832"/>
            <a:ext cx="12192000" cy="220833"/>
          </a:xfrm>
          <a:prstGeom prst="rect">
            <a:avLst/>
          </a:prstGeom>
          <a:solidFill>
            <a:srgbClr val="6026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BA7B8668-3978-0FDB-F590-AE74BF44D335}"/>
              </a:ext>
            </a:extLst>
          </p:cNvPr>
          <p:cNvSpPr/>
          <p:nvPr/>
        </p:nvSpPr>
        <p:spPr>
          <a:xfrm>
            <a:off x="-1054" y="0"/>
            <a:ext cx="5055150" cy="6656832"/>
          </a:xfrm>
          <a:prstGeom prst="rect">
            <a:avLst/>
          </a:prstGeom>
          <a:solidFill>
            <a:srgbClr val="B15A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4" name="Picture 53">
            <a:extLst>
              <a:ext uri="{FF2B5EF4-FFF2-40B4-BE49-F238E27FC236}">
                <a16:creationId xmlns:a16="http://schemas.microsoft.com/office/drawing/2014/main" id="{2E6C044E-0F6D-AF6F-9A64-CE7483D81A74}"/>
              </a:ext>
            </a:extLst>
          </p:cNvPr>
          <p:cNvPicPr>
            <a:picLocks noChangeAspect="1"/>
          </p:cNvPicPr>
          <p:nvPr/>
        </p:nvPicPr>
        <p:blipFill>
          <a:blip r:embed="rId6"/>
          <a:stretch>
            <a:fillRect/>
          </a:stretch>
        </p:blipFill>
        <p:spPr>
          <a:xfrm>
            <a:off x="-1054" y="1556660"/>
            <a:ext cx="5055150" cy="3750120"/>
          </a:xfrm>
          <a:prstGeom prst="rect">
            <a:avLst/>
          </a:prstGeom>
        </p:spPr>
      </p:pic>
      <p:pic>
        <p:nvPicPr>
          <p:cNvPr id="5" name="Picture 4" descr="Qr code&#10;&#10;Description automatically generated">
            <a:extLst>
              <a:ext uri="{FF2B5EF4-FFF2-40B4-BE49-F238E27FC236}">
                <a16:creationId xmlns:a16="http://schemas.microsoft.com/office/drawing/2014/main" id="{2C100468-59AC-7397-53BA-8D862D08CD0B}"/>
              </a:ext>
            </a:extLst>
          </p:cNvPr>
          <p:cNvPicPr>
            <a:picLocks noChangeAspect="1"/>
          </p:cNvPicPr>
          <p:nvPr/>
        </p:nvPicPr>
        <p:blipFill>
          <a:blip r:embed="rId7"/>
          <a:stretch>
            <a:fillRect/>
          </a:stretch>
        </p:blipFill>
        <p:spPr>
          <a:xfrm>
            <a:off x="9482919" y="4063982"/>
            <a:ext cx="2580968" cy="2580968"/>
          </a:xfrm>
          <a:prstGeom prst="rect">
            <a:avLst/>
          </a:prstGeom>
        </p:spPr>
      </p:pic>
      <p:sp>
        <p:nvSpPr>
          <p:cNvPr id="9" name="Text Placeholder 2">
            <a:extLst>
              <a:ext uri="{FF2B5EF4-FFF2-40B4-BE49-F238E27FC236}">
                <a16:creationId xmlns:a16="http://schemas.microsoft.com/office/drawing/2014/main" id="{AF0E5845-78C8-DADC-58B7-5BBCA9E7641A}"/>
              </a:ext>
            </a:extLst>
          </p:cNvPr>
          <p:cNvSpPr txBox="1">
            <a:spLocks/>
          </p:cNvSpPr>
          <p:nvPr/>
        </p:nvSpPr>
        <p:spPr>
          <a:xfrm>
            <a:off x="5630495" y="4799735"/>
            <a:ext cx="3603480" cy="1030218"/>
          </a:xfrm>
          <a:prstGeom prst="rect">
            <a:avLst/>
          </a:prstGeom>
        </p:spPr>
        <p:txBody>
          <a:bodyPr lIns="91440" tIns="45720" rIns="91440" bIns="45720" anchor="ctr"/>
          <a:lstStyle>
            <a:lvl1pPr marL="0" indent="0" algn="l" defTabSz="914400" rtl="0" eaLnBrk="1" latinLnBrk="0" hangingPunct="1">
              <a:lnSpc>
                <a:spcPct val="90000"/>
              </a:lnSpc>
              <a:spcBef>
                <a:spcPts val="1000"/>
              </a:spcBef>
              <a:buFont typeface="Arial" panose="020B0604020202020204" pitchFamily="34" charset="0"/>
              <a:buNone/>
              <a:defRPr sz="9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9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9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9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9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600">
                <a:latin typeface="Arial"/>
                <a:cs typeface="Arial"/>
              </a:rPr>
              <a:t>International Association for Indigenous Aging</a:t>
            </a:r>
          </a:p>
          <a:p>
            <a:pPr algn="ctr"/>
            <a:r>
              <a:rPr lang="en-US" sz="1600">
                <a:latin typeface="Arial"/>
                <a:cs typeface="Arial"/>
                <a:hlinkClick r:id="rId8"/>
              </a:rPr>
              <a:t>admin@iasquared.org</a:t>
            </a:r>
            <a:endParaRPr lang="en-US" sz="1600">
              <a:latin typeface="Arial"/>
              <a:cs typeface="Arial"/>
            </a:endParaRPr>
          </a:p>
        </p:txBody>
      </p:sp>
      <p:sp>
        <p:nvSpPr>
          <p:cNvPr id="15" name="Title 3">
            <a:extLst>
              <a:ext uri="{FF2B5EF4-FFF2-40B4-BE49-F238E27FC236}">
                <a16:creationId xmlns:a16="http://schemas.microsoft.com/office/drawing/2014/main" id="{AD1AB7F0-3129-C110-8F29-C9F7C355A11A}"/>
              </a:ext>
            </a:extLst>
          </p:cNvPr>
          <p:cNvSpPr txBox="1">
            <a:spLocks/>
          </p:cNvSpPr>
          <p:nvPr/>
        </p:nvSpPr>
        <p:spPr>
          <a:xfrm>
            <a:off x="4753477" y="460652"/>
            <a:ext cx="7842198" cy="59740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a:solidFill>
                  <a:schemeClr val="tx1">
                    <a:lumMod val="75000"/>
                    <a:lumOff val="25000"/>
                  </a:schemeClr>
                </a:solidFill>
              </a:rPr>
              <a:t>THANK YOU FOR ATTENDING</a:t>
            </a:r>
          </a:p>
        </p:txBody>
      </p:sp>
    </p:spTree>
    <p:extLst>
      <p:ext uri="{BB962C8B-B14F-4D97-AF65-F5344CB8AC3E}">
        <p14:creationId xmlns:p14="http://schemas.microsoft.com/office/powerpoint/2010/main" val="19486336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43B1114-0841-5CF7-B64A-90B7CFB3EC9F}"/>
              </a:ext>
            </a:extLst>
          </p:cNvPr>
          <p:cNvSpPr>
            <a:spLocks noGrp="1"/>
          </p:cNvSpPr>
          <p:nvPr>
            <p:ph type="body" sz="quarter" idx="13"/>
          </p:nvPr>
        </p:nvSpPr>
        <p:spPr/>
        <p:txBody>
          <a:bodyPr/>
          <a:lstStyle/>
          <a:p>
            <a:endParaRPr lang="en-US" dirty="0"/>
          </a:p>
        </p:txBody>
      </p:sp>
      <p:pic>
        <p:nvPicPr>
          <p:cNvPr id="5" name="Picture 4">
            <a:extLst>
              <a:ext uri="{FF2B5EF4-FFF2-40B4-BE49-F238E27FC236}">
                <a16:creationId xmlns:a16="http://schemas.microsoft.com/office/drawing/2014/main" id="{FF41AF90-A00C-1FAC-2909-0422956DAC72}"/>
              </a:ext>
            </a:extLst>
          </p:cNvPr>
          <p:cNvPicPr>
            <a:picLocks noChangeAspect="1"/>
          </p:cNvPicPr>
          <p:nvPr/>
        </p:nvPicPr>
        <p:blipFill>
          <a:blip r:embed="rId2"/>
          <a:stretch>
            <a:fillRect/>
          </a:stretch>
        </p:blipFill>
        <p:spPr>
          <a:xfrm>
            <a:off x="490537" y="861134"/>
            <a:ext cx="11210925" cy="4971495"/>
          </a:xfrm>
          <a:prstGeom prst="rect">
            <a:avLst/>
          </a:prstGeom>
        </p:spPr>
      </p:pic>
    </p:spTree>
    <p:extLst>
      <p:ext uri="{BB962C8B-B14F-4D97-AF65-F5344CB8AC3E}">
        <p14:creationId xmlns:p14="http://schemas.microsoft.com/office/powerpoint/2010/main" val="14035141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Old wrinkled hands with some coins">
            <a:extLst>
              <a:ext uri="{FF2B5EF4-FFF2-40B4-BE49-F238E27FC236}">
                <a16:creationId xmlns:a16="http://schemas.microsoft.com/office/drawing/2014/main" id="{B76541D0-543B-D3BC-9BF8-43769CD0B6F0}"/>
              </a:ext>
            </a:extLst>
          </p:cNvPr>
          <p:cNvPicPr>
            <a:picLocks noChangeAspect="1"/>
          </p:cNvPicPr>
          <p:nvPr/>
        </p:nvPicPr>
        <p:blipFill rotWithShape="1">
          <a:blip r:embed="rId2"/>
          <a:srcRect r="5882" b="-1"/>
          <a:stretch/>
        </p:blipFill>
        <p:spPr>
          <a:xfrm>
            <a:off x="2522356" y="10"/>
            <a:ext cx="9669642" cy="6857990"/>
          </a:xfrm>
          <a:prstGeom prst="rect">
            <a:avLst/>
          </a:prstGeom>
        </p:spPr>
      </p:pic>
      <p:sp>
        <p:nvSpPr>
          <p:cNvPr id="34" name="Rectangle 33">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A3121285-C7C3-3FCE-489D-F2262A35590F}"/>
              </a:ext>
            </a:extLst>
          </p:cNvPr>
          <p:cNvSpPr txBox="1"/>
          <p:nvPr/>
        </p:nvSpPr>
        <p:spPr>
          <a:xfrm>
            <a:off x="838200" y="365125"/>
            <a:ext cx="3822189" cy="1899912"/>
          </a:xfrm>
          <a:prstGeom prst="rect">
            <a:avLst/>
          </a:prstGeom>
        </p:spPr>
        <p:txBody>
          <a:bodyPr vert="horz" lIns="91440" tIns="45720" rIns="91440" bIns="45720" rtlCol="0" anchor="ctr">
            <a:normAutofit/>
          </a:bodyPr>
          <a:lstStyle/>
          <a:p>
            <a:pPr marL="0" marR="0" lvl="0" indent="0" fontAlgn="auto">
              <a:lnSpc>
                <a:spcPct val="90000"/>
              </a:lnSpc>
              <a:spcBef>
                <a:spcPct val="0"/>
              </a:spcBef>
              <a:spcAft>
                <a:spcPts val="600"/>
              </a:spcAft>
              <a:buClrTx/>
              <a:buSzTx/>
              <a:tabLst/>
              <a:defRPr/>
            </a:pPr>
            <a:r>
              <a:rPr lang="en-US" sz="4000" b="1">
                <a:latin typeface="+mj-lt"/>
                <a:ea typeface="+mj-ea"/>
                <a:cs typeface="+mj-cs"/>
              </a:rPr>
              <a:t>E</a:t>
            </a:r>
            <a:r>
              <a:rPr kumimoji="0" lang="en-US" sz="4000" b="1" i="0" u="none" strike="noStrike" cap="none" spc="0" normalizeH="0" baseline="0" noProof="0">
                <a:ln>
                  <a:noFill/>
                </a:ln>
                <a:effectLst/>
                <a:uLnTx/>
                <a:uFillTx/>
                <a:latin typeface="+mj-lt"/>
                <a:ea typeface="+mj-ea"/>
                <a:cs typeface="+mj-cs"/>
              </a:rPr>
              <a:t>lder Abuse</a:t>
            </a:r>
          </a:p>
        </p:txBody>
      </p:sp>
      <p:sp>
        <p:nvSpPr>
          <p:cNvPr id="3" name="Text Placeholder 2">
            <a:extLst>
              <a:ext uri="{FF2B5EF4-FFF2-40B4-BE49-F238E27FC236}">
                <a16:creationId xmlns:a16="http://schemas.microsoft.com/office/drawing/2014/main" id="{85EF494F-C4FC-60F7-8DE4-01BF324624C7}"/>
              </a:ext>
            </a:extLst>
          </p:cNvPr>
          <p:cNvSpPr>
            <a:spLocks noGrp="1"/>
          </p:cNvSpPr>
          <p:nvPr>
            <p:ph type="body" sz="quarter" idx="13"/>
          </p:nvPr>
        </p:nvSpPr>
        <p:spPr>
          <a:xfrm>
            <a:off x="838200" y="2434201"/>
            <a:ext cx="3822189" cy="3742762"/>
          </a:xfrm>
        </p:spPr>
        <p:txBody>
          <a:bodyPr vert="horz" lIns="91440" tIns="45720" rIns="91440" bIns="45720" rtlCol="0">
            <a:normAutofit/>
          </a:bodyPr>
          <a:lstStyle/>
          <a:p>
            <a:pPr marL="0">
              <a:buFont typeface="Arial" panose="020B0604020202020204" pitchFamily="34" charset="0"/>
              <a:buChar char="•"/>
            </a:pPr>
            <a:r>
              <a:rPr lang="en-US" sz="1700" b="1" i="0">
                <a:solidFill>
                  <a:schemeClr val="tx1"/>
                </a:solidFill>
                <a:effectLst/>
              </a:rPr>
              <a:t>Most elder abuse cases are undetected, under-reported, and unresolved resulting in injury, financial decimation, and even death. </a:t>
            </a:r>
          </a:p>
          <a:p>
            <a:pPr marL="0">
              <a:buFont typeface="Arial" panose="020B0604020202020204" pitchFamily="34" charset="0"/>
              <a:buChar char="•"/>
            </a:pPr>
            <a:r>
              <a:rPr lang="en-US" sz="1700" b="1" i="0">
                <a:solidFill>
                  <a:schemeClr val="tx1"/>
                </a:solidFill>
                <a:effectLst/>
              </a:rPr>
              <a:t>World Elder Abuse Awareness Day (WEAAD) is an opportunity to recognize over one million Americans aged 65 or older who have suffered abuse. According to the National Center on Elder Abuse, it is estimated that for every one case of reported elder abuse, neglect, exploitation, or self-neglect, about five more incidents go unreported.</a:t>
            </a:r>
          </a:p>
          <a:p>
            <a:pPr>
              <a:buFont typeface="Arial" panose="020B0604020202020204" pitchFamily="34" charset="0"/>
              <a:buChar char="•"/>
            </a:pPr>
            <a:endParaRPr lang="en-US" sz="1700" b="1" i="0">
              <a:solidFill>
                <a:schemeClr val="tx1"/>
              </a:solidFill>
              <a:effectLst/>
            </a:endParaRPr>
          </a:p>
          <a:p>
            <a:pPr>
              <a:buFont typeface="Arial" panose="020B0604020202020204" pitchFamily="34" charset="0"/>
              <a:buChar char="•"/>
            </a:pPr>
            <a:endParaRPr lang="en-US" sz="1700" b="1">
              <a:solidFill>
                <a:schemeClr val="tx1"/>
              </a:solidFill>
            </a:endParaRPr>
          </a:p>
          <a:p>
            <a:pPr>
              <a:buFont typeface="Arial" panose="020B0604020202020204" pitchFamily="34" charset="0"/>
              <a:buChar char="•"/>
            </a:pPr>
            <a:endParaRPr lang="en-US" sz="1700">
              <a:solidFill>
                <a:schemeClr val="tx1"/>
              </a:solidFill>
            </a:endParaRPr>
          </a:p>
          <a:p>
            <a:pPr>
              <a:buFont typeface="Arial" panose="020B0604020202020204" pitchFamily="34" charset="0"/>
              <a:buChar char="•"/>
            </a:pPr>
            <a:endParaRPr lang="en-US" sz="1700" b="0" i="0">
              <a:solidFill>
                <a:schemeClr val="tx1"/>
              </a:solidFill>
              <a:effectLst/>
            </a:endParaRPr>
          </a:p>
        </p:txBody>
      </p:sp>
    </p:spTree>
    <p:extLst>
      <p:ext uri="{BB962C8B-B14F-4D97-AF65-F5344CB8AC3E}">
        <p14:creationId xmlns:p14="http://schemas.microsoft.com/office/powerpoint/2010/main" val="22482981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D10D411-6D29-1D57-850B-73252DE1BA51}"/>
              </a:ext>
            </a:extLst>
          </p:cNvPr>
          <p:cNvSpPr>
            <a:spLocks noGrp="1"/>
          </p:cNvSpPr>
          <p:nvPr>
            <p:ph type="body" sz="quarter" idx="11"/>
          </p:nvPr>
        </p:nvSpPr>
        <p:spPr/>
        <p:txBody>
          <a:bodyPr/>
          <a:lstStyle/>
          <a:p>
            <a:r>
              <a:rPr lang="en-US" dirty="0"/>
              <a:t>What is elder abuse?</a:t>
            </a:r>
          </a:p>
        </p:txBody>
      </p:sp>
      <p:graphicFrame>
        <p:nvGraphicFramePr>
          <p:cNvPr id="5" name="Text Placeholder 2">
            <a:extLst>
              <a:ext uri="{FF2B5EF4-FFF2-40B4-BE49-F238E27FC236}">
                <a16:creationId xmlns:a16="http://schemas.microsoft.com/office/drawing/2014/main" id="{CEF8B9DF-1AF4-9D54-D1FB-83BE893F57B9}"/>
              </a:ext>
            </a:extLst>
          </p:cNvPr>
          <p:cNvGraphicFramePr/>
          <p:nvPr>
            <p:extLst>
              <p:ext uri="{D42A27DB-BD31-4B8C-83A1-F6EECF244321}">
                <p14:modId xmlns:p14="http://schemas.microsoft.com/office/powerpoint/2010/main" val="4020312957"/>
              </p:ext>
            </p:extLst>
          </p:nvPr>
        </p:nvGraphicFramePr>
        <p:xfrm>
          <a:off x="951390" y="1293195"/>
          <a:ext cx="10058400" cy="38248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649564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0F0AFB7-9E2A-4443-038A-E2C09018BB37}"/>
              </a:ext>
            </a:extLst>
          </p:cNvPr>
          <p:cNvSpPr>
            <a:spLocks noGrp="1"/>
          </p:cNvSpPr>
          <p:nvPr>
            <p:ph type="body" sz="quarter" idx="11"/>
          </p:nvPr>
        </p:nvSpPr>
        <p:spPr/>
        <p:txBody>
          <a:bodyPr/>
          <a:lstStyle/>
          <a:p>
            <a:r>
              <a:rPr lang="en-US" dirty="0"/>
              <a:t>What is elder abuse?</a:t>
            </a:r>
          </a:p>
        </p:txBody>
      </p:sp>
      <p:graphicFrame>
        <p:nvGraphicFramePr>
          <p:cNvPr id="7" name="Text Placeholder 2">
            <a:extLst>
              <a:ext uri="{FF2B5EF4-FFF2-40B4-BE49-F238E27FC236}">
                <a16:creationId xmlns:a16="http://schemas.microsoft.com/office/drawing/2014/main" id="{E2C8837B-9348-CEF3-88AB-0043ABEFC99F}"/>
              </a:ext>
            </a:extLst>
          </p:cNvPr>
          <p:cNvGraphicFramePr/>
          <p:nvPr>
            <p:extLst>
              <p:ext uri="{D42A27DB-BD31-4B8C-83A1-F6EECF244321}">
                <p14:modId xmlns:p14="http://schemas.microsoft.com/office/powerpoint/2010/main" val="3303005801"/>
              </p:ext>
            </p:extLst>
          </p:nvPr>
        </p:nvGraphicFramePr>
        <p:xfrm>
          <a:off x="1066800" y="1222308"/>
          <a:ext cx="10058400" cy="38248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178595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79CF8C-4C24-824D-57B1-9A2749F9851B}"/>
              </a:ext>
            </a:extLst>
          </p:cNvPr>
          <p:cNvSpPr>
            <a:spLocks noGrp="1"/>
          </p:cNvSpPr>
          <p:nvPr>
            <p:ph type="body" sz="quarter" idx="11"/>
          </p:nvPr>
        </p:nvSpPr>
        <p:spPr/>
        <p:txBody>
          <a:bodyPr/>
          <a:lstStyle/>
          <a:p>
            <a:r>
              <a:rPr lang="en-US" dirty="0"/>
              <a:t>Ways to participate: </a:t>
            </a:r>
          </a:p>
        </p:txBody>
      </p:sp>
      <p:graphicFrame>
        <p:nvGraphicFramePr>
          <p:cNvPr id="21" name="Text Placeholder 2">
            <a:extLst>
              <a:ext uri="{FF2B5EF4-FFF2-40B4-BE49-F238E27FC236}">
                <a16:creationId xmlns:a16="http://schemas.microsoft.com/office/drawing/2014/main" id="{02435042-8D16-496A-6898-39082C5F85F6}"/>
              </a:ext>
            </a:extLst>
          </p:cNvPr>
          <p:cNvGraphicFramePr/>
          <p:nvPr/>
        </p:nvGraphicFramePr>
        <p:xfrm>
          <a:off x="1066800" y="1026169"/>
          <a:ext cx="10058400" cy="38248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341630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2D87D-409C-2736-EBE3-43C4E737046F}"/>
              </a:ext>
            </a:extLst>
          </p:cNvPr>
          <p:cNvSpPr>
            <a:spLocks noGrp="1"/>
          </p:cNvSpPr>
          <p:nvPr>
            <p:ph type="title"/>
          </p:nvPr>
        </p:nvSpPr>
        <p:spPr>
          <a:xfrm>
            <a:off x="838200" y="365125"/>
            <a:ext cx="10515600" cy="1325563"/>
          </a:xfrm>
        </p:spPr>
        <p:txBody>
          <a:bodyPr>
            <a:noAutofit/>
          </a:bodyPr>
          <a:lstStyle/>
          <a:p>
            <a:pPr algn="ctr"/>
            <a:r>
              <a:rPr lang="en-US" sz="3200" b="1" i="0" dirty="0">
                <a:effectLst/>
                <a:latin typeface="Barlow Semi Condensed" panose="00000506000000000000" pitchFamily="2" charset="0"/>
              </a:rPr>
              <a:t>National Indian Council on Aging </a:t>
            </a:r>
            <a:br>
              <a:rPr lang="en-US" sz="3200" b="1" i="0" dirty="0">
                <a:effectLst/>
                <a:latin typeface="Barlow Semi Condensed" panose="00000506000000000000" pitchFamily="2" charset="0"/>
              </a:rPr>
            </a:br>
            <a:r>
              <a:rPr lang="en-US" sz="3200" b="1" i="0" dirty="0">
                <a:effectLst/>
                <a:latin typeface="Barlow Semi Condensed" panose="00000506000000000000" pitchFamily="2" charset="0"/>
              </a:rPr>
              <a:t>Recommendations on Tribal Elder Abuse Codes</a:t>
            </a:r>
            <a:endParaRPr lang="en-US" sz="3200" dirty="0">
              <a:latin typeface="Barlow Semi Condensed" panose="00000506000000000000" pitchFamily="2" charset="0"/>
            </a:endParaRPr>
          </a:p>
        </p:txBody>
      </p:sp>
      <p:sp>
        <p:nvSpPr>
          <p:cNvPr id="3" name="Content Placeholder 2">
            <a:extLst>
              <a:ext uri="{FF2B5EF4-FFF2-40B4-BE49-F238E27FC236}">
                <a16:creationId xmlns:a16="http://schemas.microsoft.com/office/drawing/2014/main" id="{0A9A66F1-B0B2-880A-835D-2D8264BC94CA}"/>
              </a:ext>
            </a:extLst>
          </p:cNvPr>
          <p:cNvSpPr>
            <a:spLocks noGrp="1"/>
          </p:cNvSpPr>
          <p:nvPr>
            <p:ph idx="1"/>
          </p:nvPr>
        </p:nvSpPr>
        <p:spPr>
          <a:xfrm>
            <a:off x="838200" y="1929384"/>
            <a:ext cx="10515600" cy="4251960"/>
          </a:xfrm>
        </p:spPr>
        <p:txBody>
          <a:bodyPr>
            <a:normAutofit/>
          </a:bodyPr>
          <a:lstStyle/>
          <a:p>
            <a:r>
              <a:rPr lang="en-US" sz="2200" b="0" i="0" dirty="0">
                <a:effectLst/>
                <a:latin typeface="Open Sans" panose="020B0606030504020204" pitchFamily="34" charset="0"/>
              </a:rPr>
              <a:t>A tribal elder abuse code allows the tribe to establish tribal laws that protect elderly persons within the jurisdiction of the tribe from abuse, neglect, and exploitation. The codes provide identification and appropriate resolution of elder abuse, defining what agency receives and investigates suspected reports of abuse, and how elderly protection services are delivered.</a:t>
            </a:r>
          </a:p>
          <a:p>
            <a:r>
              <a:rPr lang="en-US" sz="2200" b="0" i="0" dirty="0">
                <a:effectLst/>
                <a:latin typeface="Open Sans" panose="020B0606030504020204" pitchFamily="34" charset="0"/>
              </a:rPr>
              <a:t>When developing a tribal </a:t>
            </a:r>
            <a:r>
              <a:rPr lang="en-US" sz="2200" dirty="0">
                <a:latin typeface="Open Sans" panose="020B0606030504020204" pitchFamily="34" charset="0"/>
              </a:rPr>
              <a:t>e</a:t>
            </a:r>
            <a:r>
              <a:rPr lang="en-US" sz="2200" b="0" i="0" dirty="0">
                <a:effectLst/>
                <a:latin typeface="Open Sans" panose="020B0606030504020204" pitchFamily="34" charset="0"/>
              </a:rPr>
              <a:t>lder </a:t>
            </a:r>
            <a:r>
              <a:rPr lang="en-US" sz="2200" dirty="0">
                <a:latin typeface="Open Sans" panose="020B0606030504020204" pitchFamily="34" charset="0"/>
              </a:rPr>
              <a:t>a</a:t>
            </a:r>
            <a:r>
              <a:rPr lang="en-US" sz="2200" b="0" i="0" dirty="0">
                <a:effectLst/>
                <a:latin typeface="Open Sans" panose="020B0606030504020204" pitchFamily="34" charset="0"/>
              </a:rPr>
              <a:t>buse </a:t>
            </a:r>
            <a:r>
              <a:rPr lang="en-US" sz="2200" dirty="0">
                <a:latin typeface="Open Sans" panose="020B0606030504020204" pitchFamily="34" charset="0"/>
              </a:rPr>
              <a:t>c</a:t>
            </a:r>
            <a:r>
              <a:rPr lang="en-US" sz="2200" b="0" i="0" dirty="0">
                <a:effectLst/>
                <a:latin typeface="Open Sans" panose="020B0606030504020204" pitchFamily="34" charset="0"/>
              </a:rPr>
              <a:t>ode(s), it is essential that the code be created by each individual tribe rather than adopting a foreign code. Model codes are useful as examples, but tribes should embrace their sovereignty when creating their own. During development each tribe should incorporate their own tribal beliefs and values into the elder abuse code(s).</a:t>
            </a:r>
          </a:p>
        </p:txBody>
      </p:sp>
    </p:spTree>
    <p:extLst>
      <p:ext uri="{BB962C8B-B14F-4D97-AF65-F5344CB8AC3E}">
        <p14:creationId xmlns:p14="http://schemas.microsoft.com/office/powerpoint/2010/main" val="37501242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60DECDDC-EF5E-2A1E-2DD0-0F8D045BB014}"/>
              </a:ext>
            </a:extLst>
          </p:cNvPr>
          <p:cNvSpPr/>
          <p:nvPr/>
        </p:nvSpPr>
        <p:spPr>
          <a:xfrm>
            <a:off x="620889" y="525731"/>
            <a:ext cx="11006667" cy="591869"/>
          </a:xfrm>
          <a:prstGeom prst="roundRect">
            <a:avLst/>
          </a:prstGeom>
          <a:solidFill>
            <a:srgbClr val="51A8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DD128CA8-6BC2-1747-C378-673C3837176F}"/>
              </a:ext>
            </a:extLst>
          </p:cNvPr>
          <p:cNvSpPr>
            <a:spLocks noGrp="1"/>
          </p:cNvSpPr>
          <p:nvPr>
            <p:ph type="body" sz="quarter" idx="11"/>
          </p:nvPr>
        </p:nvSpPr>
        <p:spPr>
          <a:xfrm>
            <a:off x="725510" y="571446"/>
            <a:ext cx="10740980" cy="500438"/>
          </a:xfrm>
        </p:spPr>
        <p:txBody>
          <a:bodyPr>
            <a:normAutofit fontScale="92500" lnSpcReduction="10000"/>
          </a:bodyPr>
          <a:lstStyle/>
          <a:p>
            <a:r>
              <a:rPr lang="en-US" dirty="0">
                <a:solidFill>
                  <a:schemeClr val="tx1"/>
                </a:solidFill>
                <a:latin typeface="Barlow Semi Condensed" panose="00000506000000000000" pitchFamily="2" charset="0"/>
              </a:rPr>
              <a:t>Section 1: Introduction to Tribal Elder Protection Teams</a:t>
            </a:r>
          </a:p>
          <a:p>
            <a:endParaRPr lang="en-US" dirty="0">
              <a:latin typeface="Barlow Semi Condensed" panose="00000506000000000000" pitchFamily="2" charset="0"/>
            </a:endParaRPr>
          </a:p>
        </p:txBody>
      </p:sp>
      <p:sp>
        <p:nvSpPr>
          <p:cNvPr id="3" name="Text Placeholder 2">
            <a:extLst>
              <a:ext uri="{FF2B5EF4-FFF2-40B4-BE49-F238E27FC236}">
                <a16:creationId xmlns:a16="http://schemas.microsoft.com/office/drawing/2014/main" id="{0C9F1499-CB31-A7F6-7E34-46ACFF6CBE5D}"/>
              </a:ext>
            </a:extLst>
          </p:cNvPr>
          <p:cNvSpPr>
            <a:spLocks noGrp="1"/>
          </p:cNvSpPr>
          <p:nvPr>
            <p:ph type="body" sz="quarter" idx="13"/>
          </p:nvPr>
        </p:nvSpPr>
        <p:spPr>
          <a:xfrm>
            <a:off x="1376039" y="1258172"/>
            <a:ext cx="9215021" cy="5354680"/>
          </a:xfrm>
        </p:spPr>
        <p:txBody>
          <a:bodyPr>
            <a:normAutofit/>
          </a:bodyPr>
          <a:lstStyle/>
          <a:p>
            <a:r>
              <a:rPr lang="en-US" sz="2400" dirty="0">
                <a:solidFill>
                  <a:schemeClr val="tx1"/>
                </a:solidFill>
              </a:rPr>
              <a:t>The Tribal Elder Protection Team (EPT) also commonly referred to as a Multidisciplinary Team (MDT) is a group of professionals, the elder, family members, and community members from diverse disciplines. </a:t>
            </a:r>
          </a:p>
          <a:p>
            <a:r>
              <a:rPr lang="en-US" sz="2400" dirty="0">
                <a:solidFill>
                  <a:schemeClr val="tx1"/>
                </a:solidFill>
              </a:rPr>
              <a:t>The team provides comprehensive assessment and consultation in addressing elder abuse concerns. The EPT provides assistance to their clients to promote coordination among service programs available to elders. Improve lines of communication to efficiently address elder abuse, neglect, and exploitation. </a:t>
            </a:r>
          </a:p>
          <a:p>
            <a:r>
              <a:rPr lang="en-US" sz="2400" dirty="0">
                <a:solidFill>
                  <a:schemeClr val="tx1"/>
                </a:solidFill>
              </a:rPr>
              <a:t>The EPT will increase relationships between tribal public service agencies while maintaining client confidentiality. Various professional disciplines are represented on the EPT. Membership is limited and is not open to all service providers, or members of the public. The Tribal Elder Protection Team Toolkit will define the roles and responsibilities of the EPT members.</a:t>
            </a:r>
          </a:p>
        </p:txBody>
      </p:sp>
      <p:pic>
        <p:nvPicPr>
          <p:cNvPr id="7" name="Picture 6" descr="A picture containing text, font, graphics, graphic design&#10;&#10;Description automatically generated">
            <a:extLst>
              <a:ext uri="{FF2B5EF4-FFF2-40B4-BE49-F238E27FC236}">
                <a16:creationId xmlns:a16="http://schemas.microsoft.com/office/drawing/2014/main" id="{5EE02401-F889-42CC-83B4-645E6BE9644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0099" y="5960255"/>
            <a:ext cx="3381258" cy="652597"/>
          </a:xfrm>
          <a:prstGeom prst="rect">
            <a:avLst/>
          </a:prstGeom>
        </p:spPr>
      </p:pic>
    </p:spTree>
    <p:extLst>
      <p:ext uri="{BB962C8B-B14F-4D97-AF65-F5344CB8AC3E}">
        <p14:creationId xmlns:p14="http://schemas.microsoft.com/office/powerpoint/2010/main" val="3942511557"/>
      </p:ext>
    </p:extLst>
  </p:cSld>
  <p:clrMapOvr>
    <a:masterClrMapping/>
  </p:clrMapOvr>
</p:sld>
</file>

<file path=ppt/theme/theme1.xml><?xml version="1.0" encoding="utf-8"?>
<a:theme xmlns:a="http://schemas.openxmlformats.org/drawingml/2006/main" name="Custom Design">
  <a:themeElements>
    <a:clrScheme name="IA">
      <a:dk1>
        <a:sysClr val="windowText" lastClr="000000"/>
      </a:dk1>
      <a:lt1>
        <a:sysClr val="window" lastClr="FFFFFF"/>
      </a:lt1>
      <a:dk2>
        <a:srgbClr val="44546A"/>
      </a:dk2>
      <a:lt2>
        <a:srgbClr val="E7E6E6"/>
      </a:lt2>
      <a:accent1>
        <a:srgbClr val="51A8B1"/>
      </a:accent1>
      <a:accent2>
        <a:srgbClr val="B15A51"/>
      </a:accent2>
      <a:accent3>
        <a:srgbClr val="3F3F3F"/>
      </a:accent3>
      <a:accent4>
        <a:srgbClr val="FFC000"/>
      </a:accent4>
      <a:accent5>
        <a:srgbClr val="4472C4"/>
      </a:accent5>
      <a:accent6>
        <a:srgbClr val="70AD47"/>
      </a:accent6>
      <a:hlink>
        <a:srgbClr val="0563C1"/>
      </a:hlink>
      <a:folHlink>
        <a:srgbClr val="954F72"/>
      </a:folHlink>
    </a:clrScheme>
    <a:fontScheme name="IA">
      <a:majorFont>
        <a:latin typeface="Serif"/>
        <a:ea typeface=""/>
        <a:cs typeface=""/>
      </a:majorFont>
      <a:minorFont>
        <a:latin typeface="Sans Serif"/>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IA">
      <a:dk1>
        <a:sysClr val="windowText" lastClr="000000"/>
      </a:dk1>
      <a:lt1>
        <a:sysClr val="window" lastClr="FFFFFF"/>
      </a:lt1>
      <a:dk2>
        <a:srgbClr val="44546A"/>
      </a:dk2>
      <a:lt2>
        <a:srgbClr val="E7E6E6"/>
      </a:lt2>
      <a:accent1>
        <a:srgbClr val="51A8B1"/>
      </a:accent1>
      <a:accent2>
        <a:srgbClr val="B15A51"/>
      </a:accent2>
      <a:accent3>
        <a:srgbClr val="3F3F3F"/>
      </a:accent3>
      <a:accent4>
        <a:srgbClr val="FFC000"/>
      </a:accent4>
      <a:accent5>
        <a:srgbClr val="4472C4"/>
      </a:accent5>
      <a:accent6>
        <a:srgbClr val="70AD47"/>
      </a:accent6>
      <a:hlink>
        <a:srgbClr val="0563C1"/>
      </a:hlink>
      <a:folHlink>
        <a:srgbClr val="954F72"/>
      </a:folHlink>
    </a:clrScheme>
    <a:fontScheme name="IA">
      <a:majorFont>
        <a:latin typeface="Serif"/>
        <a:ea typeface=""/>
        <a:cs typeface=""/>
      </a:majorFont>
      <a:minorFont>
        <a:latin typeface="Sans Serif"/>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IA2 colors">
      <a:dk1>
        <a:sysClr val="windowText" lastClr="000000"/>
      </a:dk1>
      <a:lt1>
        <a:sysClr val="window" lastClr="FFFFFF"/>
      </a:lt1>
      <a:dk2>
        <a:srgbClr val="44546A"/>
      </a:dk2>
      <a:lt2>
        <a:srgbClr val="E7E6E6"/>
      </a:lt2>
      <a:accent1>
        <a:srgbClr val="51A8B1"/>
      </a:accent1>
      <a:accent2>
        <a:srgbClr val="602625"/>
      </a:accent2>
      <a:accent3>
        <a:srgbClr val="A5A5A5"/>
      </a:accent3>
      <a:accent4>
        <a:srgbClr val="FFC000"/>
      </a:accent4>
      <a:accent5>
        <a:srgbClr val="B15A51"/>
      </a:accent5>
      <a:accent6>
        <a:srgbClr val="70AD47"/>
      </a:accent6>
      <a:hlink>
        <a:srgbClr val="4C8D8F"/>
      </a:hlink>
      <a:folHlink>
        <a:srgbClr val="4C8D8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AC413D6FDF5C44A910E5DA9E2220F18" ma:contentTypeVersion="13" ma:contentTypeDescription="Create a new document." ma:contentTypeScope="" ma:versionID="281d2485b9e582e7d9429630d12863d7">
  <xsd:schema xmlns:xsd="http://www.w3.org/2001/XMLSchema" xmlns:xs="http://www.w3.org/2001/XMLSchema" xmlns:p="http://schemas.microsoft.com/office/2006/metadata/properties" xmlns:ns2="df93af91-2773-4c1a-9047-369dab27396f" xmlns:ns3="d6cac479-a783-423b-bc30-55e8b07ed405" targetNamespace="http://schemas.microsoft.com/office/2006/metadata/properties" ma:root="true" ma:fieldsID="e9632925b7d097ef1bf0b3dc1a6b79ae" ns2:_="" ns3:_="">
    <xsd:import namespace="df93af91-2773-4c1a-9047-369dab27396f"/>
    <xsd:import namespace="d6cac479-a783-423b-bc30-55e8b07ed40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3:SharedWithUsers" minOccurs="0"/>
                <xsd:element ref="ns3:SharedWithDetail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f93af91-2773-4c1a-9047-369dab2739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ffa898e-8245-44e3-bc11-32132ece9522"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6cac479-a783-423b-bc30-55e8b07ed40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4dc4a0a1-1f3e-477e-a381-ee0a067b15d7}" ma:internalName="TaxCatchAll" ma:showField="CatchAllData" ma:web="d6cac479-a783-423b-bc30-55e8b07ed405">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f93af91-2773-4c1a-9047-369dab27396f">
      <Terms xmlns="http://schemas.microsoft.com/office/infopath/2007/PartnerControls"/>
    </lcf76f155ced4ddcb4097134ff3c332f>
    <TaxCatchAll xmlns="d6cac479-a783-423b-bc30-55e8b07ed405" xsi:nil="true"/>
  </documentManagement>
</p:properties>
</file>

<file path=customXml/itemProps1.xml><?xml version="1.0" encoding="utf-8"?>
<ds:datastoreItem xmlns:ds="http://schemas.openxmlformats.org/officeDocument/2006/customXml" ds:itemID="{4BFEB970-5C6F-401D-9499-6AAAC651794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f93af91-2773-4c1a-9047-369dab27396f"/>
    <ds:schemaRef ds:uri="d6cac479-a783-423b-bc30-55e8b07ed40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81DF6CC-EBBD-401D-A2DB-9678CE67454F}">
  <ds:schemaRefs>
    <ds:schemaRef ds:uri="http://schemas.microsoft.com/sharepoint/v3/contenttype/forms"/>
  </ds:schemaRefs>
</ds:datastoreItem>
</file>

<file path=customXml/itemProps3.xml><?xml version="1.0" encoding="utf-8"?>
<ds:datastoreItem xmlns:ds="http://schemas.openxmlformats.org/officeDocument/2006/customXml" ds:itemID="{1C34FC69-AD5B-431E-B330-E54D54946C1C}">
  <ds:schemaRefs>
    <ds:schemaRef ds:uri="http://schemas.microsoft.com/office/2006/metadata/properties"/>
    <ds:schemaRef ds:uri="http://schemas.microsoft.com/office/infopath/2007/PartnerControls"/>
    <ds:schemaRef ds:uri="df93af91-2773-4c1a-9047-369dab27396f"/>
    <ds:schemaRef ds:uri="d6cac479-a783-423b-bc30-55e8b07ed405"/>
  </ds:schemaRefs>
</ds:datastoreItem>
</file>

<file path=docProps/app.xml><?xml version="1.0" encoding="utf-8"?>
<Properties xmlns="http://schemas.openxmlformats.org/officeDocument/2006/extended-properties" xmlns:vt="http://schemas.openxmlformats.org/officeDocument/2006/docPropsVTypes">
  <TotalTime>7074</TotalTime>
  <Words>1209</Words>
  <Application>Microsoft Office PowerPoint</Application>
  <PresentationFormat>Widescreen</PresentationFormat>
  <Paragraphs>76</Paragraphs>
  <Slides>20</Slides>
  <Notes>1</Notes>
  <HiddenSlides>0</HiddenSlides>
  <MMClips>1</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20</vt:i4>
      </vt:variant>
    </vt:vector>
  </HeadingPairs>
  <TitlesOfParts>
    <vt:vector size="35" baseType="lpstr">
      <vt:lpstr>Arial</vt:lpstr>
      <vt:lpstr>Barlow Semi Condensed</vt:lpstr>
      <vt:lpstr>Calibri</vt:lpstr>
      <vt:lpstr>Calibri Light</vt:lpstr>
      <vt:lpstr>Metropolis Light</vt:lpstr>
      <vt:lpstr>Open Sans</vt:lpstr>
      <vt:lpstr>PT Sans</vt:lpstr>
      <vt:lpstr>Roboto</vt:lpstr>
      <vt:lpstr>Sans Serif</vt:lpstr>
      <vt:lpstr>Serif</vt:lpstr>
      <vt:lpstr>Wingdings</vt:lpstr>
      <vt:lpstr>Custom Design</vt:lpstr>
      <vt:lpstr>Office Theme</vt:lpstr>
      <vt:lpstr>1_Custom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National Indian Council on Aging  Recommendations on Tribal Elder Abuse Codes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NASIR</dc:creator>
  <cp:lastModifiedBy>Peggy Jo Archer</cp:lastModifiedBy>
  <cp:revision>256</cp:revision>
  <dcterms:created xsi:type="dcterms:W3CDTF">2020-06-17T07:28:33Z</dcterms:created>
  <dcterms:modified xsi:type="dcterms:W3CDTF">2023-06-15T20:04:10Z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0x0101003AC413D6FDF5C44A910E5DA9E2220F18</vt:lpwstr>
  </property>
  <property fmtid="{D5CDD505-2E9C-101B-9397-08002B2CF9AE}" pid="3" name="MediaServiceImageTags">
    <vt:lpwstr/>
  </property>
</Properties>
</file>