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8C68A4-DA3B-472E-9774-0759BD944133}" v="69" dt="2021-09-02T23:33:31.132"/>
    <p1510:client id="{A4B86134-06D4-4EE3-A9E9-9403F3EE6DFB}" v="16" dt="2021-09-02T22:36:36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ie Crowder" userId="S::jolie@iasquared.org::6531ad1b-0bb8-4da5-8fda-6e919d6bd6ee" providerId="AD" clId="Web-{A4B86134-06D4-4EE3-A9E9-9403F3EE6DFB}"/>
    <pc:docChg chg="mod modSld addMainMaster delMainMaster modMainMaster setSldSz">
      <pc:chgData name="Jolie Crowder" userId="S::jolie@iasquared.org::6531ad1b-0bb8-4da5-8fda-6e919d6bd6ee" providerId="AD" clId="Web-{A4B86134-06D4-4EE3-A9E9-9403F3EE6DFB}" dt="2021-09-02T22:36:36.437" v="15" actId="1076"/>
      <pc:docMkLst>
        <pc:docMk/>
      </pc:docMkLst>
      <pc:sldChg chg="modSp mod modClrScheme chgLayout">
        <pc:chgData name="Jolie Crowder" userId="S::jolie@iasquared.org::6531ad1b-0bb8-4da5-8fda-6e919d6bd6ee" providerId="AD" clId="Web-{A4B86134-06D4-4EE3-A9E9-9403F3EE6DFB}" dt="2021-09-02T22:36:36.437" v="15" actId="1076"/>
        <pc:sldMkLst>
          <pc:docMk/>
          <pc:sldMk cId="1551377962" sldId="258"/>
        </pc:sldMkLst>
        <pc:spChg chg="mod">
          <ac:chgData name="Jolie Crowder" userId="S::jolie@iasquared.org::6531ad1b-0bb8-4da5-8fda-6e919d6bd6ee" providerId="AD" clId="Web-{A4B86134-06D4-4EE3-A9E9-9403F3EE6DFB}" dt="2021-09-02T22:36:32.108" v="13" actId="1076"/>
          <ac:spMkLst>
            <pc:docMk/>
            <pc:sldMk cId="1551377962" sldId="258"/>
            <ac:spMk id="2" creationId="{915C597F-4F6C-4D22-B447-048778224B4E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551377962" sldId="258"/>
            <ac:spMk id="10" creationId="{99184E75-6814-450A-92AD-213D4BB35B30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551377962" sldId="258"/>
            <ac:spMk id="11" creationId="{42933864-622B-4021-BF3D-8E66C09D84C5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551377962" sldId="258"/>
            <ac:spMk id="12" creationId="{24D51F74-A15E-4FD0-B562-DFD4154333CF}"/>
          </ac:spMkLst>
        </pc:spChg>
        <pc:spChg chg="mod">
          <ac:chgData name="Jolie Crowder" userId="S::jolie@iasquared.org::6531ad1b-0bb8-4da5-8fda-6e919d6bd6ee" providerId="AD" clId="Web-{A4B86134-06D4-4EE3-A9E9-9403F3EE6DFB}" dt="2021-09-02T22:36:27.749" v="12" actId="1076"/>
          <ac:spMkLst>
            <pc:docMk/>
            <pc:sldMk cId="1551377962" sldId="258"/>
            <ac:spMk id="14" creationId="{76A54F22-C1B1-4391-8723-F92D649CAB11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551377962" sldId="258"/>
            <ac:spMk id="16" creationId="{69AEF317-70A1-4FE5-BBCC-6725D6423C5E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551377962" sldId="258"/>
            <ac:spMk id="17" creationId="{690458D0-38E4-46EA-A824-304B5347679D}"/>
          </ac:spMkLst>
        </pc:spChg>
        <pc:picChg chg="mod">
          <ac:chgData name="Jolie Crowder" userId="S::jolie@iasquared.org::6531ad1b-0bb8-4da5-8fda-6e919d6bd6ee" providerId="AD" clId="Web-{A4B86134-06D4-4EE3-A9E9-9403F3EE6DFB}" dt="2021-09-02T22:36:36.437" v="15" actId="1076"/>
          <ac:picMkLst>
            <pc:docMk/>
            <pc:sldMk cId="1551377962" sldId="258"/>
            <ac:picMk id="9" creationId="{79B2C147-3996-4EB9-B764-FA411452E696}"/>
          </ac:picMkLst>
        </pc:picChg>
      </pc:sldChg>
      <pc:sldChg chg="modSp mod modClrScheme chgLayout">
        <pc:chgData name="Jolie Crowder" userId="S::jolie@iasquared.org::6531ad1b-0bb8-4da5-8fda-6e919d6bd6ee" providerId="AD" clId="Web-{A4B86134-06D4-4EE3-A9E9-9403F3EE6DFB}" dt="2021-09-02T22:36:15.951" v="11" actId="1076"/>
        <pc:sldMkLst>
          <pc:docMk/>
          <pc:sldMk cId="1738587765" sldId="277"/>
        </pc:sldMkLst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738587765" sldId="277"/>
            <ac:spMk id="3" creationId="{B1B90809-2354-4A9A-81E9-F16695F9DE60}"/>
          </ac:spMkLst>
        </pc:spChg>
        <pc:spChg chg="mod">
          <ac:chgData name="Jolie Crowder" userId="S::jolie@iasquared.org::6531ad1b-0bb8-4da5-8fda-6e919d6bd6ee" providerId="AD" clId="Web-{A4B86134-06D4-4EE3-A9E9-9403F3EE6DFB}" dt="2021-09-02T22:36:08.123" v="8" actId="1076"/>
          <ac:spMkLst>
            <pc:docMk/>
            <pc:sldMk cId="1738587765" sldId="277"/>
            <ac:spMk id="11" creationId="{8F77EF56-AAF4-458C-AFBC-23763028CB6C}"/>
          </ac:spMkLst>
        </pc:spChg>
        <pc:spChg chg="mod">
          <ac:chgData name="Jolie Crowder" userId="S::jolie@iasquared.org::6531ad1b-0bb8-4da5-8fda-6e919d6bd6ee" providerId="AD" clId="Web-{A4B86134-06D4-4EE3-A9E9-9403F3EE6DFB}" dt="2021-09-02T22:36:04.092" v="7" actId="1076"/>
          <ac:spMkLst>
            <pc:docMk/>
            <pc:sldMk cId="1738587765" sldId="277"/>
            <ac:spMk id="12" creationId="{24D51F74-A15E-4FD0-B562-DFD4154333CF}"/>
          </ac:spMkLst>
        </pc:spChg>
        <pc:spChg chg="mod">
          <ac:chgData name="Jolie Crowder" userId="S::jolie@iasquared.org::6531ad1b-0bb8-4da5-8fda-6e919d6bd6ee" providerId="AD" clId="Web-{A4B86134-06D4-4EE3-A9E9-9403F3EE6DFB}" dt="2021-09-02T22:36:15.951" v="11" actId="1076"/>
          <ac:spMkLst>
            <pc:docMk/>
            <pc:sldMk cId="1738587765" sldId="277"/>
            <ac:spMk id="14" creationId="{76A54F22-C1B1-4391-8723-F92D649CAB11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738587765" sldId="277"/>
            <ac:spMk id="16" creationId="{69AEF317-70A1-4FE5-BBCC-6725D6423C5E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k cId="1738587765" sldId="277"/>
            <ac:spMk id="17" creationId="{690458D0-38E4-46EA-A824-304B5347679D}"/>
          </ac:spMkLst>
        </pc:spChg>
        <pc:spChg chg="mod">
          <ac:chgData name="Jolie Crowder" userId="S::jolie@iasquared.org::6531ad1b-0bb8-4da5-8fda-6e919d6bd6ee" providerId="AD" clId="Web-{A4B86134-06D4-4EE3-A9E9-9403F3EE6DFB}" dt="2021-09-02T22:36:01.670" v="6" actId="1076"/>
          <ac:spMkLst>
            <pc:docMk/>
            <pc:sldMk cId="1738587765" sldId="277"/>
            <ac:spMk id="21" creationId="{972CDCE7-45C4-4F8D-B469-303BD59D54EA}"/>
          </ac:spMkLst>
        </pc:spChg>
        <pc:picChg chg="mod">
          <ac:chgData name="Jolie Crowder" userId="S::jolie@iasquared.org::6531ad1b-0bb8-4da5-8fda-6e919d6bd6ee" providerId="AD" clId="Web-{A4B86134-06D4-4EE3-A9E9-9403F3EE6DFB}" dt="2021-09-02T22:36:12.233" v="10" actId="1076"/>
          <ac:picMkLst>
            <pc:docMk/>
            <pc:sldMk cId="1738587765" sldId="277"/>
            <ac:picMk id="2" creationId="{7AE05D6A-B73F-4020-B50C-791F371B7597}"/>
          </ac:picMkLst>
        </pc:picChg>
      </pc:sldChg>
      <pc:sldMasterChg chg="modSp del delSldLayout modSldLayout">
        <pc:chgData name="Jolie Crowder" userId="S::jolie@iasquared.org::6531ad1b-0bb8-4da5-8fda-6e919d6bd6ee" providerId="AD" clId="Web-{A4B86134-06D4-4EE3-A9E9-9403F3EE6DFB}" dt="2021-09-02T22:34:59.418" v="1"/>
        <pc:sldMasterMkLst>
          <pc:docMk/>
          <pc:sldMasterMk cId="82524300" sldId="2147483648"/>
        </pc:sldMasterMkLst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asterMk cId="82524300" sldId="2147483648"/>
            <ac:spMk id="2" creationId="{0E0D9758-8C46-4DC1-9D31-12F8C4B70734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asterMk cId="82524300" sldId="2147483648"/>
            <ac:spMk id="3" creationId="{352A2A1B-433A-4572-AB9F-25939D1E6A88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asterMk cId="82524300" sldId="2147483648"/>
            <ac:spMk id="4" creationId="{55C5D5C7-3067-4D81-BDF7-F3E7358C1E37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asterMk cId="82524300" sldId="2147483648"/>
            <ac:spMk id="5" creationId="{0740529E-E912-43CD-8242-D361D42BF82A}"/>
          </ac:spMkLst>
        </pc:spChg>
        <pc:spChg chg="mod">
          <ac:chgData name="Jolie Crowder" userId="S::jolie@iasquared.org::6531ad1b-0bb8-4da5-8fda-6e919d6bd6ee" providerId="AD" clId="Web-{A4B86134-06D4-4EE3-A9E9-9403F3EE6DFB}" dt="2021-09-02T22:34:59.277" v="0"/>
          <ac:spMkLst>
            <pc:docMk/>
            <pc:sldMasterMk cId="82524300" sldId="2147483648"/>
            <ac:spMk id="6" creationId="{3181C15A-2CDD-4CAF-9FC0-3409F5E5D653}"/>
          </ac:spMkLst>
        </pc:sp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3370001497" sldId="2147483649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370001497" sldId="2147483649"/>
              <ac:spMk id="2" creationId="{A70A7DDB-8F39-4722-85A5-E65C6DE90ED3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370001497" sldId="2147483649"/>
              <ac:spMk id="3" creationId="{A2EA7CF0-8241-4747-A045-5A3AD0ED9D31}"/>
            </ac:spMkLst>
          </pc:spChg>
        </pc:sldLayoutChg>
        <pc:sldLayoutChg chg="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2529109019" sldId="2147483650"/>
          </pc:sldLayoutMkLst>
        </pc:sldLayout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3450169292" sldId="2147483651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450169292" sldId="2147483651"/>
              <ac:spMk id="2" creationId="{F4CEE9A3-2FE7-4D4B-8806-8192A78A6374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450169292" sldId="2147483651"/>
              <ac:spMk id="3" creationId="{6DF13EEB-3C4F-474C-9374-9699CC9C61F4}"/>
            </ac:spMkLst>
          </pc:spChg>
        </pc:sldLayout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1810425609" sldId="2147483652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1810425609" sldId="2147483652"/>
              <ac:spMk id="3" creationId="{737ADDB6-59A5-4E9C-8F89-AF290F2A8CD3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1810425609" sldId="2147483652"/>
              <ac:spMk id="4" creationId="{1F253CE1-882E-4FA1-87EA-9B8527C74DA1}"/>
            </ac:spMkLst>
          </pc:spChg>
        </pc:sldLayout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3510545428" sldId="2147483653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510545428" sldId="2147483653"/>
              <ac:spMk id="2" creationId="{3A22EE49-17A7-4BD4-822D-BE10A076DFEB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510545428" sldId="2147483653"/>
              <ac:spMk id="3" creationId="{38A087DC-FC66-4BCC-9742-53B37ABD6152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510545428" sldId="2147483653"/>
              <ac:spMk id="4" creationId="{E9A94FE0-779D-410E-9366-5FA673EC7C0C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510545428" sldId="2147483653"/>
              <ac:spMk id="5" creationId="{4AF4102A-C514-438F-8C4B-20813F7F3136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510545428" sldId="2147483653"/>
              <ac:spMk id="6" creationId="{F4762AD4-B72F-4605-8498-2992631A30F7}"/>
            </ac:spMkLst>
          </pc:spChg>
        </pc:sldLayoutChg>
        <pc:sldLayoutChg chg="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1290925210" sldId="2147483654"/>
          </pc:sldLayoutMkLst>
        </pc:sldLayoutChg>
        <pc:sldLayoutChg chg="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1069610412" sldId="2147483655"/>
          </pc:sldLayoutMkLst>
        </pc:sldLayout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3209434829" sldId="2147483656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209434829" sldId="2147483656"/>
              <ac:spMk id="2" creationId="{1E27CC05-42FA-4F73-841C-1D4A77F7899D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209434829" sldId="2147483656"/>
              <ac:spMk id="3" creationId="{601274DD-9600-4A61-BEF4-8C42C768FD74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3209434829" sldId="2147483656"/>
              <ac:spMk id="4" creationId="{D3B61585-4AEA-4B3B-92DF-CC538AA7041F}"/>
            </ac:spMkLst>
          </pc:spChg>
        </pc:sldLayout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1701643725" sldId="2147483657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1701643725" sldId="2147483657"/>
              <ac:spMk id="2" creationId="{1AAFAC3E-A910-4B42-BE67-4D67A002AFCE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1701643725" sldId="2147483657"/>
              <ac:spMk id="3" creationId="{CC4B43BA-A150-4571-A0EB-4155EBA9A3A5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1701643725" sldId="2147483657"/>
              <ac:spMk id="4" creationId="{CA6C22E6-5107-4116-BF58-6F702189E26F}"/>
            </ac:spMkLst>
          </pc:spChg>
        </pc:sldLayoutChg>
        <pc:sldLayoutChg chg="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2773042607" sldId="2147483658"/>
          </pc:sldLayoutMkLst>
        </pc:sldLayoutChg>
        <pc:sldLayoutChg chg="modSp del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82524300" sldId="2147483648"/>
            <pc:sldLayoutMk cId="4002755225" sldId="2147483659"/>
          </pc:sldLayoutMkLst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4002755225" sldId="2147483659"/>
              <ac:spMk id="2" creationId="{A27849F9-F145-4254-A056-FBA0B76D65F8}"/>
            </ac:spMkLst>
          </pc:spChg>
          <pc:spChg chg="mod">
            <ac:chgData name="Jolie Crowder" userId="S::jolie@iasquared.org::6531ad1b-0bb8-4da5-8fda-6e919d6bd6ee" providerId="AD" clId="Web-{A4B86134-06D4-4EE3-A9E9-9403F3EE6DFB}" dt="2021-09-02T22:34:59.277" v="0"/>
            <ac:spMkLst>
              <pc:docMk/>
              <pc:sldMasterMk cId="82524300" sldId="2147483648"/>
              <pc:sldLayoutMk cId="4002755225" sldId="2147483659"/>
              <ac:spMk id="3" creationId="{E2A5BD2E-AB4E-4996-B8BA-6072E464879A}"/>
            </ac:spMkLst>
          </pc:spChg>
        </pc:sldLayoutChg>
      </pc:sldMasterChg>
      <pc:sldMasterChg chg="add addSldLayout modSldLayout">
        <pc:chgData name="Jolie Crowder" userId="S::jolie@iasquared.org::6531ad1b-0bb8-4da5-8fda-6e919d6bd6ee" providerId="AD" clId="Web-{A4B86134-06D4-4EE3-A9E9-9403F3EE6DFB}" dt="2021-09-02T22:34:59.418" v="1"/>
        <pc:sldMasterMkLst>
          <pc:docMk/>
          <pc:sldMasterMk cId="2708503652" sldId="2147483660"/>
        </pc:sldMasterMkLst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1610759292" sldId="2147483661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2150403490" sldId="2147483662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1164851974" sldId="2147483663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3574215684" sldId="2147483664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2784302873" sldId="2147483665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4038383233" sldId="2147483666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2562366363" sldId="2147483667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2482823072" sldId="2147483668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2964709303" sldId="2147483669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3177832517" sldId="2147483670"/>
          </pc:sldLayoutMkLst>
        </pc:sldLayoutChg>
        <pc:sldLayoutChg chg="add mod replId">
          <pc:chgData name="Jolie Crowder" userId="S::jolie@iasquared.org::6531ad1b-0bb8-4da5-8fda-6e919d6bd6ee" providerId="AD" clId="Web-{A4B86134-06D4-4EE3-A9E9-9403F3EE6DFB}" dt="2021-09-02T22:34:59.418" v="1"/>
          <pc:sldLayoutMkLst>
            <pc:docMk/>
            <pc:sldMasterMk cId="2708503652" sldId="2147483660"/>
            <pc:sldLayoutMk cId="1756117810" sldId="2147483671"/>
          </pc:sldLayoutMkLst>
        </pc:sldLayoutChg>
      </pc:sldMasterChg>
    </pc:docChg>
  </pc:docChgLst>
  <pc:docChgLst>
    <pc:chgData name="Jolie Crowder" userId="S::jolie@iasquared.org::6531ad1b-0bb8-4da5-8fda-6e919d6bd6ee" providerId="AD" clId="Web-{3C8C68A4-DA3B-472E-9774-0759BD944133}"/>
    <pc:docChg chg="modSld">
      <pc:chgData name="Jolie Crowder" userId="S::jolie@iasquared.org::6531ad1b-0bb8-4da5-8fda-6e919d6bd6ee" providerId="AD" clId="Web-{3C8C68A4-DA3B-472E-9774-0759BD944133}" dt="2021-09-02T23:33:31.132" v="54" actId="14100"/>
      <pc:docMkLst>
        <pc:docMk/>
      </pc:docMkLst>
      <pc:sldChg chg="modSp">
        <pc:chgData name="Jolie Crowder" userId="S::jolie@iasquared.org::6531ad1b-0bb8-4da5-8fda-6e919d6bd6ee" providerId="AD" clId="Web-{3C8C68A4-DA3B-472E-9774-0759BD944133}" dt="2021-09-02T23:33:31.132" v="54" actId="14100"/>
        <pc:sldMkLst>
          <pc:docMk/>
          <pc:sldMk cId="1551377962" sldId="258"/>
        </pc:sldMkLst>
        <pc:spChg chg="mod">
          <ac:chgData name="Jolie Crowder" userId="S::jolie@iasquared.org::6531ad1b-0bb8-4da5-8fda-6e919d6bd6ee" providerId="AD" clId="Web-{3C8C68A4-DA3B-472E-9774-0759BD944133}" dt="2021-09-02T23:30:27.231" v="27" actId="1076"/>
          <ac:spMkLst>
            <pc:docMk/>
            <pc:sldMk cId="1551377962" sldId="258"/>
            <ac:spMk id="14" creationId="{76A54F22-C1B1-4391-8723-F92D649CAB11}"/>
          </ac:spMkLst>
        </pc:spChg>
        <pc:spChg chg="mod">
          <ac:chgData name="Jolie Crowder" userId="S::jolie@iasquared.org::6531ad1b-0bb8-4da5-8fda-6e919d6bd6ee" providerId="AD" clId="Web-{3C8C68A4-DA3B-472E-9774-0759BD944133}" dt="2021-09-02T23:33:31.132" v="54" actId="14100"/>
          <ac:spMkLst>
            <pc:docMk/>
            <pc:sldMk cId="1551377962" sldId="258"/>
            <ac:spMk id="16" creationId="{69AEF317-70A1-4FE5-BBCC-6725D6423C5E}"/>
          </ac:spMkLst>
        </pc:spChg>
        <pc:spChg chg="mod">
          <ac:chgData name="Jolie Crowder" userId="S::jolie@iasquared.org::6531ad1b-0bb8-4da5-8fda-6e919d6bd6ee" providerId="AD" clId="Web-{3C8C68A4-DA3B-472E-9774-0759BD944133}" dt="2021-09-02T23:29:42.275" v="9" actId="1076"/>
          <ac:spMkLst>
            <pc:docMk/>
            <pc:sldMk cId="1551377962" sldId="258"/>
            <ac:spMk id="17" creationId="{690458D0-38E4-46EA-A824-304B5347679D}"/>
          </ac:spMkLst>
        </pc:spChg>
        <pc:picChg chg="mod">
          <ac:chgData name="Jolie Crowder" userId="S::jolie@iasquared.org::6531ad1b-0bb8-4da5-8fda-6e919d6bd6ee" providerId="AD" clId="Web-{3C8C68A4-DA3B-472E-9774-0759BD944133}" dt="2021-09-02T23:30:01.886" v="17" actId="14100"/>
          <ac:picMkLst>
            <pc:docMk/>
            <pc:sldMk cId="1551377962" sldId="258"/>
            <ac:picMk id="9" creationId="{79B2C147-3996-4EB9-B764-FA411452E696}"/>
          </ac:picMkLst>
        </pc:picChg>
      </pc:sldChg>
      <pc:sldChg chg="modSp">
        <pc:chgData name="Jolie Crowder" userId="S::jolie@iasquared.org::6531ad1b-0bb8-4da5-8fda-6e919d6bd6ee" providerId="AD" clId="Web-{3C8C68A4-DA3B-472E-9774-0759BD944133}" dt="2021-09-02T23:33:19.272" v="51"/>
        <pc:sldMkLst>
          <pc:docMk/>
          <pc:sldMk cId="1738587765" sldId="277"/>
        </pc:sldMkLst>
        <pc:spChg chg="mod">
          <ac:chgData name="Jolie Crowder" userId="S::jolie@iasquared.org::6531ad1b-0bb8-4da5-8fda-6e919d6bd6ee" providerId="AD" clId="Web-{3C8C68A4-DA3B-472E-9774-0759BD944133}" dt="2021-09-02T23:31:34.047" v="42" actId="1076"/>
          <ac:spMkLst>
            <pc:docMk/>
            <pc:sldMk cId="1738587765" sldId="277"/>
            <ac:spMk id="12" creationId="{24D51F74-A15E-4FD0-B562-DFD4154333CF}"/>
          </ac:spMkLst>
        </pc:spChg>
        <pc:spChg chg="mod">
          <ac:chgData name="Jolie Crowder" userId="S::jolie@iasquared.org::6531ad1b-0bb8-4da5-8fda-6e919d6bd6ee" providerId="AD" clId="Web-{3C8C68A4-DA3B-472E-9774-0759BD944133}" dt="2021-09-02T23:30:50.779" v="34" actId="1076"/>
          <ac:spMkLst>
            <pc:docMk/>
            <pc:sldMk cId="1738587765" sldId="277"/>
            <ac:spMk id="14" creationId="{76A54F22-C1B1-4391-8723-F92D649CAB11}"/>
          </ac:spMkLst>
        </pc:spChg>
        <pc:spChg chg="mod">
          <ac:chgData name="Jolie Crowder" userId="S::jolie@iasquared.org::6531ad1b-0bb8-4da5-8fda-6e919d6bd6ee" providerId="AD" clId="Web-{3C8C68A4-DA3B-472E-9774-0759BD944133}" dt="2021-09-02T23:33:19.272" v="51"/>
          <ac:spMkLst>
            <pc:docMk/>
            <pc:sldMk cId="1738587765" sldId="277"/>
            <ac:spMk id="16" creationId="{69AEF317-70A1-4FE5-BBCC-6725D6423C5E}"/>
          </ac:spMkLst>
        </pc:spChg>
        <pc:spChg chg="mod">
          <ac:chgData name="Jolie Crowder" userId="S::jolie@iasquared.org::6531ad1b-0bb8-4da5-8fda-6e919d6bd6ee" providerId="AD" clId="Web-{3C8C68A4-DA3B-472E-9774-0759BD944133}" dt="2021-09-02T23:31:18.671" v="40" actId="1076"/>
          <ac:spMkLst>
            <pc:docMk/>
            <pc:sldMk cId="1738587765" sldId="277"/>
            <ac:spMk id="17" creationId="{690458D0-38E4-46EA-A824-304B5347679D}"/>
          </ac:spMkLst>
        </pc:spChg>
        <pc:spChg chg="mod">
          <ac:chgData name="Jolie Crowder" userId="S::jolie@iasquared.org::6531ad1b-0bb8-4da5-8fda-6e919d6bd6ee" providerId="AD" clId="Web-{3C8C68A4-DA3B-472E-9774-0759BD944133}" dt="2021-09-02T23:31:34.047" v="43" actId="1076"/>
          <ac:spMkLst>
            <pc:docMk/>
            <pc:sldMk cId="1738587765" sldId="277"/>
            <ac:spMk id="21" creationId="{972CDCE7-45C4-4F8D-B469-303BD59D54EA}"/>
          </ac:spMkLst>
        </pc:spChg>
        <pc:picChg chg="mod">
          <ac:chgData name="Jolie Crowder" userId="S::jolie@iasquared.org::6531ad1b-0bb8-4da5-8fda-6e919d6bd6ee" providerId="AD" clId="Web-{3C8C68A4-DA3B-472E-9774-0759BD944133}" dt="2021-09-02T23:31:54.002" v="46" actId="1076"/>
          <ac:picMkLst>
            <pc:docMk/>
            <pc:sldMk cId="1738587765" sldId="277"/>
            <ac:picMk id="2" creationId="{7AE05D6A-B73F-4020-B50C-791F371B75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5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3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1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0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5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1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0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0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0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ia2respitecar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asquared.org/?p=2174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4D51F74-A15E-4FD0-B562-DFD4154333CF}"/>
              </a:ext>
            </a:extLst>
          </p:cNvPr>
          <p:cNvSpPr txBox="1"/>
          <p:nvPr/>
        </p:nvSpPr>
        <p:spPr>
          <a:xfrm>
            <a:off x="273449" y="4318912"/>
            <a:ext cx="5047014" cy="145424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4500" b="1" dirty="0">
                <a:latin typeface="Abadi Extra Light"/>
              </a:rPr>
              <a:t>Support for Native Caregivers &amp; Family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54F22-C1B1-4391-8723-F92D649CAB11}"/>
              </a:ext>
            </a:extLst>
          </p:cNvPr>
          <p:cNvSpPr txBox="1"/>
          <p:nvPr/>
        </p:nvSpPr>
        <p:spPr>
          <a:xfrm>
            <a:off x="5252952" y="105222"/>
            <a:ext cx="3730124" cy="214674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4500" b="1" dirty="0">
                <a:latin typeface="Aharoni"/>
                <a:cs typeface="Aharoni"/>
              </a:rPr>
              <a:t>FREE </a:t>
            </a:r>
            <a:endParaRPr lang="en-US" sz="4500" dirty="0">
              <a:latin typeface="Calibri" panose="020F0502020204030204"/>
              <a:cs typeface="Calibri" panose="020F0502020204030204"/>
            </a:endParaRPr>
          </a:p>
          <a:p>
            <a:pPr algn="ctr"/>
            <a:r>
              <a:rPr lang="en-US" sz="4500" b="1" dirty="0">
                <a:latin typeface="Aharoni"/>
                <a:cs typeface="Aharoni"/>
              </a:rPr>
              <a:t>In-Home </a:t>
            </a:r>
            <a:endParaRPr lang="en-US" sz="4500" dirty="0">
              <a:latin typeface="Calibri" panose="020F0502020204030204"/>
              <a:cs typeface="Calibri" panose="020F0502020204030204"/>
            </a:endParaRPr>
          </a:p>
          <a:p>
            <a:pPr algn="ctr"/>
            <a:r>
              <a:rPr lang="en-US" sz="4500" b="1" dirty="0">
                <a:latin typeface="Aharoni"/>
                <a:cs typeface="Aharoni"/>
              </a:rPr>
              <a:t>Respite Care </a:t>
            </a:r>
            <a:endParaRPr lang="en-US" sz="45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317-70A1-4FE5-BBCC-6725D6423C5E}"/>
              </a:ext>
            </a:extLst>
          </p:cNvPr>
          <p:cNvSpPr txBox="1"/>
          <p:nvPr/>
        </p:nvSpPr>
        <p:spPr>
          <a:xfrm>
            <a:off x="5500388" y="3648159"/>
            <a:ext cx="3420809" cy="1300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1600" b="1" dirty="0">
                <a:latin typeface="Abadi Extra Light"/>
              </a:rPr>
              <a:t>Apply at:</a:t>
            </a:r>
          </a:p>
          <a:p>
            <a:pPr algn="ctr"/>
            <a:r>
              <a:rPr lang="en-US" sz="1600" u="sng" dirty="0">
                <a:effectLst/>
                <a:latin typeface="Calibri"/>
                <a:ea typeface="Times New Roman" panose="02020603050405020304" pitchFamily="18" charset="0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https://bit.ly/ia2respitecare</a:t>
            </a:r>
            <a:endParaRPr lang="en-US" sz="1600">
              <a:latin typeface="Calibri"/>
              <a:cs typeface="Times New Roman"/>
            </a:endParaRPr>
          </a:p>
          <a:p>
            <a:pPr algn="ctr"/>
            <a:r>
              <a:rPr lang="en-US" sz="1600" b="1" dirty="0">
                <a:latin typeface="Abadi Extra Light"/>
              </a:rPr>
              <a:t> by November 30</a:t>
            </a:r>
            <a:r>
              <a:rPr lang="en-US" sz="1600" b="1" baseline="30000" dirty="0">
                <a:latin typeface="Abadi Extra Light"/>
              </a:rPr>
              <a:t>th</a:t>
            </a:r>
            <a:r>
              <a:rPr lang="en-US" sz="1600" b="1" dirty="0">
                <a:latin typeface="Abadi Extra Light"/>
              </a:rPr>
              <a:t> </a:t>
            </a:r>
            <a:endParaRPr lang="en-US" sz="1600" b="1" dirty="0">
              <a:latin typeface="Abadi Extra Light" panose="020B0604020202020204" pitchFamily="34" charset="0"/>
            </a:endParaRPr>
          </a:p>
          <a:p>
            <a:pPr algn="ctr"/>
            <a:r>
              <a:rPr lang="en-US" sz="1600" b="1" dirty="0">
                <a:latin typeface="Abadi Extra Light"/>
              </a:rPr>
              <a:t>(don’t wait! 25 grants available ~ first come first serve) </a:t>
            </a:r>
            <a:endParaRPr lang="en-US" sz="1600" b="1" dirty="0">
              <a:latin typeface="Abadi Extra Light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0458D0-38E4-46EA-A824-304B5347679D}"/>
              </a:ext>
            </a:extLst>
          </p:cNvPr>
          <p:cNvSpPr txBox="1"/>
          <p:nvPr/>
        </p:nvSpPr>
        <p:spPr>
          <a:xfrm>
            <a:off x="5155653" y="2019042"/>
            <a:ext cx="383319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b="1" dirty="0">
                <a:latin typeface="Abadi Extra Light" panose="020B0604020202020204" pitchFamily="34" charset="0"/>
              </a:rPr>
              <a:t>50 hours of in-home care </a:t>
            </a:r>
            <a:r>
              <a:rPr lang="en-US" sz="2500" dirty="0">
                <a:latin typeface="Abadi Extra Light" panose="020B0604020202020204" pitchFamily="34" charset="0"/>
              </a:rPr>
              <a:t>to support you and your loved one </a:t>
            </a:r>
            <a:r>
              <a:rPr lang="en-US" sz="2500" b="1" dirty="0">
                <a:latin typeface="Abadi Extra Light" panose="020B0604020202020204" pitchFamily="34" charset="0"/>
              </a:rPr>
              <a:t>living with memory issues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2CDCE7-45C4-4F8D-B469-303BD59D54EA}"/>
              </a:ext>
            </a:extLst>
          </p:cNvPr>
          <p:cNvSpPr txBox="1"/>
          <p:nvPr/>
        </p:nvSpPr>
        <p:spPr>
          <a:xfrm>
            <a:off x="122033" y="5870687"/>
            <a:ext cx="8824851" cy="392415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r>
              <a:rPr lang="en-US" sz="2100" b="1" i="1" dirty="0">
                <a:latin typeface="Abadi Extra Light"/>
              </a:rPr>
              <a:t>Caregiving is hard, you don’t have to do it alone</a:t>
            </a:r>
          </a:p>
        </p:txBody>
      </p:sp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AE05D6A-B73F-4020-B50C-791F371B7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9448" y="5100825"/>
            <a:ext cx="2957302" cy="14974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77EF56-AAF4-458C-AFBC-23763028CB6C}"/>
              </a:ext>
            </a:extLst>
          </p:cNvPr>
          <p:cNvSpPr txBox="1"/>
          <p:nvPr/>
        </p:nvSpPr>
        <p:spPr>
          <a:xfrm>
            <a:off x="3022655" y="6406753"/>
            <a:ext cx="3154026" cy="24237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1125" b="1" dirty="0">
                <a:latin typeface="Abadi Extra Light"/>
              </a:rPr>
              <a:t>Funding provided by the CDC Foundation</a:t>
            </a:r>
            <a:endParaRPr lang="en-US" sz="1125" b="1" dirty="0">
              <a:latin typeface="Abadi Extra Light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B90809-2354-4A9A-81E9-F16695F9DE60}"/>
              </a:ext>
            </a:extLst>
          </p:cNvPr>
          <p:cNvSpPr txBox="1"/>
          <p:nvPr/>
        </p:nvSpPr>
        <p:spPr>
          <a:xfrm>
            <a:off x="702760" y="1774241"/>
            <a:ext cx="321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Use your own image! </a:t>
            </a:r>
          </a:p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Delete textbox and insert image here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58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4D51F74-A15E-4FD0-B562-DFD4154333CF}"/>
              </a:ext>
            </a:extLst>
          </p:cNvPr>
          <p:cNvSpPr txBox="1"/>
          <p:nvPr/>
        </p:nvSpPr>
        <p:spPr>
          <a:xfrm>
            <a:off x="637" y="4159056"/>
            <a:ext cx="5618513" cy="144682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4500" b="1" dirty="0">
                <a:ea typeface="+mn-lt"/>
                <a:cs typeface="+mn-lt"/>
              </a:rPr>
              <a:t>Support for Native </a:t>
            </a:r>
            <a:endParaRPr lang="en-US" sz="1350" dirty="0"/>
          </a:p>
          <a:p>
            <a:pPr algn="ctr"/>
            <a:r>
              <a:rPr lang="en-US" sz="4500" b="1" dirty="0">
                <a:ea typeface="+mn-lt"/>
                <a:cs typeface="+mn-lt"/>
              </a:rPr>
              <a:t>Caregivers &amp; Family </a:t>
            </a:r>
            <a:endParaRPr lang="en-US" sz="4500" b="1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54F22-C1B1-4391-8723-F92D649CAB11}"/>
              </a:ext>
            </a:extLst>
          </p:cNvPr>
          <p:cNvSpPr txBox="1"/>
          <p:nvPr/>
        </p:nvSpPr>
        <p:spPr>
          <a:xfrm>
            <a:off x="4381080" y="237265"/>
            <a:ext cx="4935894" cy="1731243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4500" b="1" dirty="0">
                <a:latin typeface="Aharoni"/>
                <a:cs typeface="Aharoni"/>
              </a:rPr>
              <a:t>Virtual Support Groups</a:t>
            </a:r>
            <a:endParaRPr lang="en-US" sz="4500"/>
          </a:p>
          <a:p>
            <a:pPr algn="ctr"/>
            <a:endParaRPr lang="en-US" b="1" dirty="0">
              <a:latin typeface="Abadi Extra Light" panose="020B0604020202020204" pitchFamily="34" charset="0"/>
              <a:cs typeface="Aharon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317-70A1-4FE5-BBCC-6725D6423C5E}"/>
              </a:ext>
            </a:extLst>
          </p:cNvPr>
          <p:cNvSpPr txBox="1"/>
          <p:nvPr/>
        </p:nvSpPr>
        <p:spPr>
          <a:xfrm>
            <a:off x="5474126" y="3420270"/>
            <a:ext cx="3154026" cy="623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b="1" dirty="0">
                <a:latin typeface="Abadi Extra Light"/>
              </a:rPr>
              <a:t>Learn more at </a:t>
            </a:r>
            <a:endParaRPr lang="en-US" b="1">
              <a:latin typeface="Abadi Extra Light" panose="020B0604020202020204" pitchFamily="34" charset="0"/>
            </a:endParaRPr>
          </a:p>
          <a:p>
            <a:pPr algn="ctr"/>
            <a:r>
              <a:rPr lang="en-US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https://iasquared.org/?p=2174</a:t>
            </a:r>
            <a:endParaRPr lang="en-US" b="1">
              <a:ea typeface="+mn-lt"/>
              <a:cs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0458D0-38E4-46EA-A824-304B5347679D}"/>
              </a:ext>
            </a:extLst>
          </p:cNvPr>
          <p:cNvSpPr txBox="1"/>
          <p:nvPr/>
        </p:nvSpPr>
        <p:spPr>
          <a:xfrm>
            <a:off x="5278081" y="1629237"/>
            <a:ext cx="3546116" cy="1608133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en-US" sz="2500" b="1" dirty="0">
                <a:latin typeface="Abadi Extra Light"/>
              </a:rPr>
              <a:t>Free online support groups for caregivers or family of Native elders living with memory issues </a:t>
            </a:r>
            <a:endParaRPr lang="en-US" sz="2500" b="1" dirty="0">
              <a:latin typeface="Abadi Extra Light" panose="020B0604020202020204" pitchFamily="34" charset="0"/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9B2C147-3996-4EB9-B764-FA411452E6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" t="1704" r="2103" b="2673"/>
          <a:stretch/>
        </p:blipFill>
        <p:spPr>
          <a:xfrm>
            <a:off x="5872269" y="4546539"/>
            <a:ext cx="2811891" cy="1439568"/>
          </a:xfrm>
          <a:prstGeom prst="rect">
            <a:avLst/>
          </a:prstGeom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184E75-6814-450A-92AD-213D4BB35B30}"/>
              </a:ext>
            </a:extLst>
          </p:cNvPr>
          <p:cNvSpPr txBox="1"/>
          <p:nvPr/>
        </p:nvSpPr>
        <p:spPr>
          <a:xfrm>
            <a:off x="37110" y="5607602"/>
            <a:ext cx="7206838" cy="392415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r>
              <a:rPr lang="en-US" sz="2100" b="1" i="1" dirty="0">
                <a:latin typeface="Abadi Extra Light"/>
              </a:rPr>
              <a:t>Caregiving is hard, you don’t have to do it alone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5C597F-4F6C-4D22-B447-048778224B4E}"/>
              </a:ext>
            </a:extLst>
          </p:cNvPr>
          <p:cNvSpPr txBox="1"/>
          <p:nvPr/>
        </p:nvSpPr>
        <p:spPr>
          <a:xfrm>
            <a:off x="3413899" y="6418177"/>
            <a:ext cx="3154026" cy="24237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1125" b="1" dirty="0">
                <a:solidFill>
                  <a:srgbClr val="000000"/>
                </a:solidFill>
                <a:latin typeface="Abadi Extra Light"/>
              </a:rPr>
              <a:t>Funding provided by the CDC Foundation</a:t>
            </a:r>
            <a:endParaRPr lang="en-US" sz="1125" b="1" dirty="0">
              <a:solidFill>
                <a:srgbClr val="000000"/>
              </a:solidFill>
              <a:latin typeface="Abadi Extra Light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933864-622B-4021-BF3D-8E66C09D84C5}"/>
              </a:ext>
            </a:extLst>
          </p:cNvPr>
          <p:cNvSpPr txBox="1"/>
          <p:nvPr/>
        </p:nvSpPr>
        <p:spPr>
          <a:xfrm>
            <a:off x="702760" y="1774241"/>
            <a:ext cx="321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Use your own image! </a:t>
            </a:r>
          </a:p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Delete textbox and insert image here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13779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A214DB234C54691908C6F3DF6D4DB" ma:contentTypeVersion="4" ma:contentTypeDescription="Create a new document." ma:contentTypeScope="" ma:versionID="329d5bf0dc8ce248df9f9c538e8b4800">
  <xsd:schema xmlns:xsd="http://www.w3.org/2001/XMLSchema" xmlns:xs="http://www.w3.org/2001/XMLSchema" xmlns:p="http://schemas.microsoft.com/office/2006/metadata/properties" xmlns:ns2="9c46be9e-554d-43f0-bc75-21fbb32bf30c" targetNamespace="http://schemas.microsoft.com/office/2006/metadata/properties" ma:root="true" ma:fieldsID="6b31c9032b25a432d2181826a519c5f3" ns2:_="">
    <xsd:import namespace="9c46be9e-554d-43f0-bc75-21fbb32bf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6be9e-554d-43f0-bc75-21fbb32bf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2C812D-0AF0-4C84-A5DF-23E9AB44902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9c46be9e-554d-43f0-bc75-21fbb32bf30c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DCFAA8B-564D-4869-B8D8-7994F78E8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6be9e-554d-43f0-bc75-21fbb32bf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86BA1D-6B2F-4441-99D8-7BE90A8CBC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145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IA2 Project Manager</dc:creator>
  <cp:lastModifiedBy>IA2 Project Manager</cp:lastModifiedBy>
  <cp:revision>35</cp:revision>
  <dcterms:created xsi:type="dcterms:W3CDTF">2021-09-02T19:35:27Z</dcterms:created>
  <dcterms:modified xsi:type="dcterms:W3CDTF">2021-09-02T23:33:37Z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EBF77A9B-F43A-45D1-A8C9-565057298D67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0x010100579A214DB234C54691908C6F3DF6D4DB</vt:lpwstr>
  </property>
</Properties>
</file>