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0" r:id="rId2"/>
    <p:sldMasterId id="2147483710" r:id="rId3"/>
    <p:sldMasterId id="2147483712" r:id="rId4"/>
  </p:sldMasterIdLst>
  <p:notesMasterIdLst>
    <p:notesMasterId r:id="rId95"/>
  </p:notesMasterIdLst>
  <p:handoutMasterIdLst>
    <p:handoutMasterId r:id="rId96"/>
  </p:handoutMasterIdLst>
  <p:sldIdLst>
    <p:sldId id="1135" r:id="rId5"/>
    <p:sldId id="286" r:id="rId6"/>
    <p:sldId id="1136" r:id="rId7"/>
    <p:sldId id="1159" r:id="rId8"/>
    <p:sldId id="1160" r:id="rId9"/>
    <p:sldId id="1161" r:id="rId10"/>
    <p:sldId id="1137" r:id="rId11"/>
    <p:sldId id="1162" r:id="rId12"/>
    <p:sldId id="1163" r:id="rId13"/>
    <p:sldId id="1164" r:id="rId14"/>
    <p:sldId id="1165" r:id="rId15"/>
    <p:sldId id="1166" r:id="rId16"/>
    <p:sldId id="1167" r:id="rId17"/>
    <p:sldId id="1168" r:id="rId18"/>
    <p:sldId id="1169" r:id="rId19"/>
    <p:sldId id="1170" r:id="rId20"/>
    <p:sldId id="1171" r:id="rId21"/>
    <p:sldId id="1172" r:id="rId22"/>
    <p:sldId id="1173" r:id="rId23"/>
    <p:sldId id="1174" r:id="rId24"/>
    <p:sldId id="1175" r:id="rId25"/>
    <p:sldId id="1176" r:id="rId26"/>
    <p:sldId id="1177" r:id="rId27"/>
    <p:sldId id="1178" r:id="rId28"/>
    <p:sldId id="1179" r:id="rId29"/>
    <p:sldId id="1180" r:id="rId30"/>
    <p:sldId id="1181" r:id="rId31"/>
    <p:sldId id="1182" r:id="rId32"/>
    <p:sldId id="1183" r:id="rId33"/>
    <p:sldId id="1184" r:id="rId34"/>
    <p:sldId id="1185" r:id="rId35"/>
    <p:sldId id="1186" r:id="rId36"/>
    <p:sldId id="1187" r:id="rId37"/>
    <p:sldId id="1188" r:id="rId38"/>
    <p:sldId id="1189" r:id="rId39"/>
    <p:sldId id="1190" r:id="rId40"/>
    <p:sldId id="1191" r:id="rId41"/>
    <p:sldId id="1192" r:id="rId42"/>
    <p:sldId id="1193" r:id="rId43"/>
    <p:sldId id="1194" r:id="rId44"/>
    <p:sldId id="1195" r:id="rId45"/>
    <p:sldId id="1196" r:id="rId46"/>
    <p:sldId id="1197" r:id="rId47"/>
    <p:sldId id="1198" r:id="rId48"/>
    <p:sldId id="1199" r:id="rId49"/>
    <p:sldId id="1200" r:id="rId50"/>
    <p:sldId id="1201" r:id="rId51"/>
    <p:sldId id="1202" r:id="rId52"/>
    <p:sldId id="1203" r:id="rId53"/>
    <p:sldId id="1204" r:id="rId54"/>
    <p:sldId id="1205" r:id="rId55"/>
    <p:sldId id="1206" r:id="rId56"/>
    <p:sldId id="1207" r:id="rId57"/>
    <p:sldId id="1208" r:id="rId58"/>
    <p:sldId id="1209" r:id="rId59"/>
    <p:sldId id="1210" r:id="rId60"/>
    <p:sldId id="1211" r:id="rId61"/>
    <p:sldId id="1212" r:id="rId62"/>
    <p:sldId id="1213" r:id="rId63"/>
    <p:sldId id="1214" r:id="rId64"/>
    <p:sldId id="1215" r:id="rId65"/>
    <p:sldId id="1216" r:id="rId66"/>
    <p:sldId id="1217" r:id="rId67"/>
    <p:sldId id="1218" r:id="rId68"/>
    <p:sldId id="1219" r:id="rId69"/>
    <p:sldId id="1220" r:id="rId70"/>
    <p:sldId id="1221" r:id="rId71"/>
    <p:sldId id="1222" r:id="rId72"/>
    <p:sldId id="1223" r:id="rId73"/>
    <p:sldId id="1224" r:id="rId74"/>
    <p:sldId id="1225" r:id="rId75"/>
    <p:sldId id="1226" r:id="rId76"/>
    <p:sldId id="1227" r:id="rId77"/>
    <p:sldId id="1228" r:id="rId78"/>
    <p:sldId id="1229" r:id="rId79"/>
    <p:sldId id="1230" r:id="rId80"/>
    <p:sldId id="1231" r:id="rId81"/>
    <p:sldId id="1244" r:id="rId82"/>
    <p:sldId id="1233" r:id="rId83"/>
    <p:sldId id="1234" r:id="rId84"/>
    <p:sldId id="1235" r:id="rId85"/>
    <p:sldId id="1236" r:id="rId86"/>
    <p:sldId id="1237" r:id="rId87"/>
    <p:sldId id="1238" r:id="rId88"/>
    <p:sldId id="1239" r:id="rId89"/>
    <p:sldId id="1240" r:id="rId90"/>
    <p:sldId id="1241" r:id="rId91"/>
    <p:sldId id="1242" r:id="rId92"/>
    <p:sldId id="1243" r:id="rId93"/>
    <p:sldId id="27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A51"/>
    <a:srgbClr val="51A8B1"/>
    <a:srgbClr val="628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1" autoAdjust="0"/>
    <p:restoredTop sz="96130" autoAdjust="0"/>
  </p:normalViewPr>
  <p:slideViewPr>
    <p:cSldViewPr snapToGrid="0">
      <p:cViewPr>
        <p:scale>
          <a:sx n="89" d="100"/>
          <a:sy n="89" d="100"/>
        </p:scale>
        <p:origin x="1386" y="540"/>
      </p:cViewPr>
      <p:guideLst/>
    </p:cSldViewPr>
  </p:slideViewPr>
  <p:outlineViewPr>
    <p:cViewPr>
      <p:scale>
        <a:sx n="33" d="100"/>
        <a:sy n="33" d="100"/>
      </p:scale>
      <p:origin x="0" y="-4266"/>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Age</c:v>
                </c:pt>
              </c:strCache>
            </c:strRef>
          </c:tx>
          <c:spPr>
            <a:ln w="28575" cap="rnd">
              <a:solidFill>
                <a:schemeClr val="accent1"/>
              </a:solidFill>
              <a:round/>
            </a:ln>
            <a:effectLst/>
          </c:spPr>
          <c:marker>
            <c:symbol val="none"/>
          </c:marker>
          <c:cat>
            <c:numRef>
              <c:f>Sheet1!$A$2:$A$6</c:f>
              <c:numCache>
                <c:formatCode>General</c:formatCode>
                <c:ptCount val="5"/>
                <c:pt idx="0">
                  <c:v>65</c:v>
                </c:pt>
                <c:pt idx="1">
                  <c:v>70</c:v>
                </c:pt>
                <c:pt idx="2">
                  <c:v>75</c:v>
                </c:pt>
                <c:pt idx="3">
                  <c:v>80</c:v>
                </c:pt>
                <c:pt idx="4">
                  <c:v>85</c:v>
                </c:pt>
              </c:numCache>
            </c:numRef>
          </c:cat>
          <c:val>
            <c:numRef>
              <c:f>Sheet1!$B$2:$B$6</c:f>
              <c:numCache>
                <c:formatCode>General</c:formatCode>
                <c:ptCount val="5"/>
                <c:pt idx="0">
                  <c:v>1</c:v>
                </c:pt>
                <c:pt idx="1">
                  <c:v>5</c:v>
                </c:pt>
                <c:pt idx="2">
                  <c:v>12</c:v>
                </c:pt>
                <c:pt idx="3">
                  <c:v>25</c:v>
                </c:pt>
                <c:pt idx="4">
                  <c:v>50</c:v>
                </c:pt>
              </c:numCache>
            </c:numRef>
          </c:val>
          <c:smooth val="0"/>
          <c:extLst>
            <c:ext xmlns:c16="http://schemas.microsoft.com/office/drawing/2014/chart" uri="{C3380CC4-5D6E-409C-BE32-E72D297353CC}">
              <c16:uniqueId val="{00000000-5142-4DE2-83C7-F92E82694FE1}"/>
            </c:ext>
          </c:extLst>
        </c:ser>
        <c:dLbls>
          <c:showLegendKey val="0"/>
          <c:showVal val="0"/>
          <c:showCatName val="0"/>
          <c:showSerName val="0"/>
          <c:showPercent val="0"/>
          <c:showBubbleSize val="0"/>
        </c:dLbls>
        <c:smooth val="0"/>
        <c:axId val="1536734383"/>
        <c:axId val="1536727311"/>
      </c:lineChart>
      <c:catAx>
        <c:axId val="153673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6727311"/>
        <c:crosses val="autoZero"/>
        <c:auto val="1"/>
        <c:lblAlgn val="ctr"/>
        <c:lblOffset val="100"/>
        <c:noMultiLvlLbl val="0"/>
      </c:catAx>
      <c:valAx>
        <c:axId val="1536727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673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Relationship Between Stages of Dementia and Support Strategies</a:t>
            </a:r>
          </a:p>
        </c:rich>
      </c:tx>
      <c:layout>
        <c:manualLayout>
          <c:xMode val="edge"/>
          <c:yMode val="edge"/>
          <c:x val="0.15539849901574804"/>
          <c:y val="1.1718749279112373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34925" cap="rnd">
              <a:solidFill>
                <a:schemeClr val="accent1"/>
              </a:solidFill>
              <a:round/>
            </a:ln>
            <a:effectLst/>
          </c:spPr>
          <c:marker>
            <c:symbol val="none"/>
          </c:marker>
          <c:cat>
            <c:strRef>
              <c:f>Sheet1!$A$2:$A$5</c:f>
              <c:strCache>
                <c:ptCount val="4"/>
                <c:pt idx="0">
                  <c:v>Early (5)</c:v>
                </c:pt>
                <c:pt idx="1">
                  <c:v>Early-Middle (4.5 - 4)</c:v>
                </c:pt>
                <c:pt idx="2">
                  <c:v>Late Middle (3.5 - 3)</c:v>
                </c:pt>
                <c:pt idx="3">
                  <c:v>Late (2 - 1)</c:v>
                </c:pt>
              </c:strCache>
            </c:strRef>
          </c:cat>
          <c:val>
            <c:numRef>
              <c:f>Sheet1!$B$2:$B$5</c:f>
              <c:numCache>
                <c:formatCode>General</c:formatCode>
                <c:ptCount val="4"/>
                <c:pt idx="0">
                  <c:v>6</c:v>
                </c:pt>
                <c:pt idx="1">
                  <c:v>4</c:v>
                </c:pt>
                <c:pt idx="2">
                  <c:v>2</c:v>
                </c:pt>
                <c:pt idx="3">
                  <c:v>0</c:v>
                </c:pt>
              </c:numCache>
            </c:numRef>
          </c:val>
          <c:smooth val="0"/>
          <c:extLst>
            <c:ext xmlns:c16="http://schemas.microsoft.com/office/drawing/2014/chart" uri="{C3380CC4-5D6E-409C-BE32-E72D297353CC}">
              <c16:uniqueId val="{00000000-518C-4AEF-AE99-78BDA75A3866}"/>
            </c:ext>
          </c:extLst>
        </c:ser>
        <c:dLbls>
          <c:showLegendKey val="0"/>
          <c:showVal val="0"/>
          <c:showCatName val="0"/>
          <c:showSerName val="0"/>
          <c:showPercent val="0"/>
          <c:showBubbleSize val="0"/>
        </c:dLbls>
        <c:smooth val="0"/>
        <c:axId val="170086687"/>
        <c:axId val="170082943"/>
      </c:lineChart>
      <c:catAx>
        <c:axId val="1700866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082943"/>
        <c:crosses val="autoZero"/>
        <c:auto val="1"/>
        <c:lblAlgn val="ctr"/>
        <c:lblOffset val="100"/>
        <c:noMultiLvlLbl val="0"/>
      </c:catAx>
      <c:valAx>
        <c:axId val="170082943"/>
        <c:scaling>
          <c:orientation val="minMax"/>
        </c:scaling>
        <c:delete val="1"/>
        <c:axPos val="l"/>
        <c:numFmt formatCode="General" sourceLinked="1"/>
        <c:majorTickMark val="out"/>
        <c:minorTickMark val="none"/>
        <c:tickLblPos val="nextTo"/>
        <c:crossAx val="17008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Column1</c:v>
                </c:pt>
              </c:strCache>
            </c:strRef>
          </c:tx>
          <c:spPr>
            <a:solidFill>
              <a:schemeClr val="accent1"/>
            </a:solidFill>
            <a:ln>
              <a:noFill/>
            </a:ln>
            <a:effectLst/>
          </c:spPr>
          <c:cat>
            <c:strRef>
              <c:f>Sheet1!$A$2:$A$6</c:f>
              <c:strCache>
                <c:ptCount val="5"/>
                <c:pt idx="0">
                  <c:v>Normal</c:v>
                </c:pt>
                <c:pt idx="1">
                  <c:v>Early</c:v>
                </c:pt>
                <c:pt idx="2">
                  <c:v>Early-Middle</c:v>
                </c:pt>
                <c:pt idx="3">
                  <c:v>Late-Middle</c:v>
                </c:pt>
                <c:pt idx="4">
                  <c:v>Late</c:v>
                </c:pt>
              </c:strCache>
            </c:strRef>
          </c:cat>
          <c:val>
            <c:numRef>
              <c:f>Sheet1!$B$2:$B$6</c:f>
              <c:numCache>
                <c:formatCode>General</c:formatCode>
                <c:ptCount val="5"/>
                <c:pt idx="0">
                  <c:v>22</c:v>
                </c:pt>
                <c:pt idx="1">
                  <c:v>15</c:v>
                </c:pt>
                <c:pt idx="2">
                  <c:v>10</c:v>
                </c:pt>
                <c:pt idx="3">
                  <c:v>8</c:v>
                </c:pt>
                <c:pt idx="4">
                  <c:v>7</c:v>
                </c:pt>
              </c:numCache>
            </c:numRef>
          </c:val>
          <c:extLst>
            <c:ext xmlns:c16="http://schemas.microsoft.com/office/drawing/2014/chart" uri="{C3380CC4-5D6E-409C-BE32-E72D297353CC}">
              <c16:uniqueId val="{00000000-1B71-49B6-A3E7-7F40788068F2}"/>
            </c:ext>
          </c:extLst>
        </c:ser>
        <c:ser>
          <c:idx val="1"/>
          <c:order val="1"/>
          <c:tx>
            <c:strRef>
              <c:f>Sheet1!$C$1</c:f>
              <c:strCache>
                <c:ptCount val="1"/>
                <c:pt idx="0">
                  <c:v>Column12</c:v>
                </c:pt>
              </c:strCache>
            </c:strRef>
          </c:tx>
          <c:spPr>
            <a:solidFill>
              <a:schemeClr val="accent2"/>
            </a:solidFill>
            <a:ln w="25400">
              <a:noFill/>
            </a:ln>
            <a:effectLst/>
          </c:spPr>
          <c:cat>
            <c:strRef>
              <c:f>Sheet1!$A$2:$A$6</c:f>
              <c:strCache>
                <c:ptCount val="5"/>
                <c:pt idx="0">
                  <c:v>Normal</c:v>
                </c:pt>
                <c:pt idx="1">
                  <c:v>Early</c:v>
                </c:pt>
                <c:pt idx="2">
                  <c:v>Early-Middle</c:v>
                </c:pt>
                <c:pt idx="3">
                  <c:v>Late-Middle</c:v>
                </c:pt>
                <c:pt idx="4">
                  <c:v>Late</c:v>
                </c:pt>
              </c:strCache>
            </c:strRef>
          </c:cat>
          <c:val>
            <c:numRef>
              <c:f>Sheet1!$C$2:$C$6</c:f>
              <c:numCache>
                <c:formatCode>General</c:formatCode>
                <c:ptCount val="5"/>
                <c:pt idx="0">
                  <c:v>30</c:v>
                </c:pt>
                <c:pt idx="1">
                  <c:v>22</c:v>
                </c:pt>
                <c:pt idx="2">
                  <c:v>17</c:v>
                </c:pt>
                <c:pt idx="3">
                  <c:v>15</c:v>
                </c:pt>
                <c:pt idx="4">
                  <c:v>10</c:v>
                </c:pt>
              </c:numCache>
            </c:numRef>
          </c:val>
          <c:extLst>
            <c:ext xmlns:c16="http://schemas.microsoft.com/office/drawing/2014/chart" uri="{C3380CC4-5D6E-409C-BE32-E72D297353CC}">
              <c16:uniqueId val="{00000001-1B71-49B6-A3E7-7F40788068F2}"/>
            </c:ext>
          </c:extLst>
        </c:ser>
        <c:ser>
          <c:idx val="2"/>
          <c:order val="2"/>
          <c:tx>
            <c:strRef>
              <c:f>Sheet1!$D$1</c:f>
              <c:strCache>
                <c:ptCount val="1"/>
                <c:pt idx="0">
                  <c:v>Column2</c:v>
                </c:pt>
              </c:strCache>
            </c:strRef>
          </c:tx>
          <c:spPr>
            <a:solidFill>
              <a:schemeClr val="accent3"/>
            </a:solidFill>
            <a:ln w="25400">
              <a:noFill/>
            </a:ln>
            <a:effectLst/>
          </c:spPr>
          <c:cat>
            <c:strRef>
              <c:f>Sheet1!$A$2:$A$6</c:f>
              <c:strCache>
                <c:ptCount val="5"/>
                <c:pt idx="0">
                  <c:v>Normal</c:v>
                </c:pt>
                <c:pt idx="1">
                  <c:v>Early</c:v>
                </c:pt>
                <c:pt idx="2">
                  <c:v>Early-Middle</c:v>
                </c:pt>
                <c:pt idx="3">
                  <c:v>Late-Middle</c:v>
                </c:pt>
                <c:pt idx="4">
                  <c:v>Late</c:v>
                </c:pt>
              </c:strCache>
            </c:strRef>
          </c:cat>
          <c:val>
            <c:numRef>
              <c:f>Sheet1!$D$2:$D$6</c:f>
              <c:numCache>
                <c:formatCode>General</c:formatCode>
                <c:ptCount val="5"/>
                <c:pt idx="0">
                  <c:v>30</c:v>
                </c:pt>
                <c:pt idx="1">
                  <c:v>30</c:v>
                </c:pt>
                <c:pt idx="2">
                  <c:v>30</c:v>
                </c:pt>
                <c:pt idx="3">
                  <c:v>30</c:v>
                </c:pt>
                <c:pt idx="4">
                  <c:v>30</c:v>
                </c:pt>
              </c:numCache>
            </c:numRef>
          </c:val>
          <c:extLst>
            <c:ext xmlns:c16="http://schemas.microsoft.com/office/drawing/2014/chart" uri="{C3380CC4-5D6E-409C-BE32-E72D297353CC}">
              <c16:uniqueId val="{00000005-1B71-49B6-A3E7-7F40788068F2}"/>
            </c:ext>
          </c:extLst>
        </c:ser>
        <c:dLbls>
          <c:showLegendKey val="0"/>
          <c:showVal val="0"/>
          <c:showCatName val="0"/>
          <c:showSerName val="0"/>
          <c:showPercent val="0"/>
          <c:showBubbleSize val="0"/>
        </c:dLbls>
        <c:axId val="436319231"/>
        <c:axId val="436319647"/>
      </c:areaChart>
      <c:catAx>
        <c:axId val="436319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6319647"/>
        <c:crosses val="autoZero"/>
        <c:auto val="1"/>
        <c:lblAlgn val="ctr"/>
        <c:lblOffset val="100"/>
        <c:noMultiLvlLbl val="0"/>
      </c:catAx>
      <c:valAx>
        <c:axId val="436319647"/>
        <c:scaling>
          <c:orientation val="minMax"/>
        </c:scaling>
        <c:delete val="1"/>
        <c:axPos val="l"/>
        <c:numFmt formatCode="General" sourceLinked="1"/>
        <c:majorTickMark val="out"/>
        <c:minorTickMark val="none"/>
        <c:tickLblPos val="nextTo"/>
        <c:crossAx val="436319231"/>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FCD6E-730D-417C-80B6-820C5A28F00C}" type="doc">
      <dgm:prSet loTypeId="urn:microsoft.com/office/officeart/2005/8/layout/process1" loCatId="process" qsTypeId="urn:microsoft.com/office/officeart/2005/8/quickstyle/simple1" qsCatId="simple" csTypeId="urn:microsoft.com/office/officeart/2005/8/colors/accent1_2" csCatId="accent1" phldr="1"/>
      <dgm:spPr/>
    </dgm:pt>
    <dgm:pt modelId="{C4965E26-6183-4005-B850-D88539334432}">
      <dgm:prSet phldrT="[Text]"/>
      <dgm:spPr/>
      <dgm:t>
        <a:bodyPr/>
        <a:lstStyle/>
        <a:p>
          <a:pPr algn="l"/>
          <a:r>
            <a:rPr lang="en-US" dirty="0"/>
            <a:t>Group Sessions: </a:t>
          </a:r>
        </a:p>
        <a:p>
          <a:pPr algn="l"/>
          <a:r>
            <a:rPr lang="en-US" dirty="0"/>
            <a:t>- Exercises </a:t>
          </a:r>
        </a:p>
        <a:p>
          <a:pPr algn="l"/>
          <a:r>
            <a:rPr lang="en-US" dirty="0"/>
            <a:t>- Talks</a:t>
          </a:r>
        </a:p>
      </dgm:t>
    </dgm:pt>
    <dgm:pt modelId="{9D79E32B-4DBE-4B9C-9314-75B51C3809C3}" type="parTrans" cxnId="{C21AF14A-9F22-4D84-A91D-7C3258AE960F}">
      <dgm:prSet/>
      <dgm:spPr/>
      <dgm:t>
        <a:bodyPr/>
        <a:lstStyle/>
        <a:p>
          <a:endParaRPr lang="en-US"/>
        </a:p>
      </dgm:t>
    </dgm:pt>
    <dgm:pt modelId="{6D4B9A8D-0A8C-4655-A83F-BFECD342302E}" type="sibTrans" cxnId="{C21AF14A-9F22-4D84-A91D-7C3258AE960F}">
      <dgm:prSet/>
      <dgm:spPr/>
      <dgm:t>
        <a:bodyPr/>
        <a:lstStyle/>
        <a:p>
          <a:endParaRPr lang="en-US"/>
        </a:p>
      </dgm:t>
    </dgm:pt>
    <dgm:pt modelId="{71E55917-EE17-4760-B6B6-85C81D3D95FF}">
      <dgm:prSet phldrT="[Text]"/>
      <dgm:spPr/>
      <dgm:t>
        <a:bodyPr/>
        <a:lstStyle/>
        <a:p>
          <a:pPr algn="l"/>
          <a:r>
            <a:rPr lang="en-US" dirty="0"/>
            <a:t>Caregiver Home Activities:</a:t>
          </a:r>
        </a:p>
        <a:p>
          <a:pPr algn="l"/>
          <a:r>
            <a:rPr lang="en-US" dirty="0"/>
            <a:t>- Reading</a:t>
          </a:r>
        </a:p>
        <a:p>
          <a:pPr algn="l"/>
          <a:r>
            <a:rPr lang="en-US" dirty="0"/>
            <a:t>- CD-ROM</a:t>
          </a:r>
        </a:p>
        <a:p>
          <a:pPr algn="l"/>
          <a:r>
            <a:rPr lang="en-US" dirty="0"/>
            <a:t>-Exercises</a:t>
          </a:r>
        </a:p>
        <a:p>
          <a:pPr algn="l"/>
          <a:r>
            <a:rPr lang="en-US" dirty="0"/>
            <a:t>- Assignments</a:t>
          </a:r>
        </a:p>
      </dgm:t>
    </dgm:pt>
    <dgm:pt modelId="{BCDA0380-BF32-4E90-8D95-AD8D6588E66B}" type="parTrans" cxnId="{142500AC-72AB-4C2D-B9EB-670346391858}">
      <dgm:prSet/>
      <dgm:spPr/>
      <dgm:t>
        <a:bodyPr/>
        <a:lstStyle/>
        <a:p>
          <a:endParaRPr lang="en-US"/>
        </a:p>
      </dgm:t>
    </dgm:pt>
    <dgm:pt modelId="{FDF43572-A10D-44D1-9EC2-CC1626F3111A}" type="sibTrans" cxnId="{142500AC-72AB-4C2D-B9EB-670346391858}">
      <dgm:prSet/>
      <dgm:spPr/>
      <dgm:t>
        <a:bodyPr/>
        <a:lstStyle/>
        <a:p>
          <a:endParaRPr lang="en-US"/>
        </a:p>
      </dgm:t>
    </dgm:pt>
    <dgm:pt modelId="{84917448-A92B-48D6-92FF-23255F8A25E3}">
      <dgm:prSet phldrT="[Text]"/>
      <dgm:spPr/>
      <dgm:t>
        <a:bodyPr/>
        <a:lstStyle/>
        <a:p>
          <a:pPr algn="l"/>
          <a:r>
            <a:rPr lang="en-US" dirty="0"/>
            <a:t>Group Sessions:</a:t>
          </a:r>
        </a:p>
        <a:p>
          <a:pPr algn="l"/>
          <a:r>
            <a:rPr lang="en-US" dirty="0"/>
            <a:t>- Exercises</a:t>
          </a:r>
        </a:p>
        <a:p>
          <a:pPr algn="l"/>
          <a:r>
            <a:rPr lang="en-US" dirty="0"/>
            <a:t>- Talks</a:t>
          </a:r>
        </a:p>
        <a:p>
          <a:pPr algn="l"/>
          <a:r>
            <a:rPr lang="en-US" dirty="0"/>
            <a:t>- Reports on Home Activities</a:t>
          </a:r>
        </a:p>
        <a:p>
          <a:pPr algn="l"/>
          <a:r>
            <a:rPr lang="en-US" dirty="0"/>
            <a:t>- Feedback</a:t>
          </a:r>
        </a:p>
      </dgm:t>
    </dgm:pt>
    <dgm:pt modelId="{F4202E42-0C2B-46C8-AE84-66FAD216CE1E}" type="parTrans" cxnId="{C62A2577-AD4C-45C4-95C9-CAF111F56ABF}">
      <dgm:prSet/>
      <dgm:spPr/>
      <dgm:t>
        <a:bodyPr/>
        <a:lstStyle/>
        <a:p>
          <a:endParaRPr lang="en-US"/>
        </a:p>
      </dgm:t>
    </dgm:pt>
    <dgm:pt modelId="{CF20407B-8ED4-4572-B4FF-9DCAD050791A}" type="sibTrans" cxnId="{C62A2577-AD4C-45C4-95C9-CAF111F56ABF}">
      <dgm:prSet/>
      <dgm:spPr/>
      <dgm:t>
        <a:bodyPr/>
        <a:lstStyle/>
        <a:p>
          <a:endParaRPr lang="en-US"/>
        </a:p>
      </dgm:t>
    </dgm:pt>
    <dgm:pt modelId="{20728A25-9A8C-4496-9F1F-E845BB1082A8}" type="pres">
      <dgm:prSet presAssocID="{555FCD6E-730D-417C-80B6-820C5A28F00C}" presName="Name0" presStyleCnt="0">
        <dgm:presLayoutVars>
          <dgm:dir/>
          <dgm:resizeHandles val="exact"/>
        </dgm:presLayoutVars>
      </dgm:prSet>
      <dgm:spPr/>
    </dgm:pt>
    <dgm:pt modelId="{7325E5D3-8F0D-4831-AA9E-3492732D9DA0}" type="pres">
      <dgm:prSet presAssocID="{C4965E26-6183-4005-B850-D88539334432}" presName="node" presStyleLbl="node1" presStyleIdx="0" presStyleCnt="3">
        <dgm:presLayoutVars>
          <dgm:bulletEnabled val="1"/>
        </dgm:presLayoutVars>
      </dgm:prSet>
      <dgm:spPr/>
    </dgm:pt>
    <dgm:pt modelId="{26AE5D0A-8683-44D6-AC02-B0A5E883120B}" type="pres">
      <dgm:prSet presAssocID="{6D4B9A8D-0A8C-4655-A83F-BFECD342302E}" presName="sibTrans" presStyleLbl="sibTrans2D1" presStyleIdx="0" presStyleCnt="2"/>
      <dgm:spPr/>
    </dgm:pt>
    <dgm:pt modelId="{EC5D1CFB-7CF3-4759-AE30-AF25FED60702}" type="pres">
      <dgm:prSet presAssocID="{6D4B9A8D-0A8C-4655-A83F-BFECD342302E}" presName="connectorText" presStyleLbl="sibTrans2D1" presStyleIdx="0" presStyleCnt="2"/>
      <dgm:spPr/>
    </dgm:pt>
    <dgm:pt modelId="{584F5C7B-5ED0-495B-BE9C-BC03274AE8DD}" type="pres">
      <dgm:prSet presAssocID="{71E55917-EE17-4760-B6B6-85C81D3D95FF}" presName="node" presStyleLbl="node1" presStyleIdx="1" presStyleCnt="3">
        <dgm:presLayoutVars>
          <dgm:bulletEnabled val="1"/>
        </dgm:presLayoutVars>
      </dgm:prSet>
      <dgm:spPr/>
    </dgm:pt>
    <dgm:pt modelId="{E6242E0C-A074-4BD6-A8E9-5F55D96FAE8B}" type="pres">
      <dgm:prSet presAssocID="{FDF43572-A10D-44D1-9EC2-CC1626F3111A}" presName="sibTrans" presStyleLbl="sibTrans2D1" presStyleIdx="1" presStyleCnt="2"/>
      <dgm:spPr/>
    </dgm:pt>
    <dgm:pt modelId="{C770A991-F43A-4E78-8D8C-B444AB5F63C1}" type="pres">
      <dgm:prSet presAssocID="{FDF43572-A10D-44D1-9EC2-CC1626F3111A}" presName="connectorText" presStyleLbl="sibTrans2D1" presStyleIdx="1" presStyleCnt="2"/>
      <dgm:spPr/>
    </dgm:pt>
    <dgm:pt modelId="{D3475247-BC23-4CFC-AEF4-B5513F0CE915}" type="pres">
      <dgm:prSet presAssocID="{84917448-A92B-48D6-92FF-23255F8A25E3}" presName="node" presStyleLbl="node1" presStyleIdx="2" presStyleCnt="3">
        <dgm:presLayoutVars>
          <dgm:bulletEnabled val="1"/>
        </dgm:presLayoutVars>
      </dgm:prSet>
      <dgm:spPr/>
    </dgm:pt>
  </dgm:ptLst>
  <dgm:cxnLst>
    <dgm:cxn modelId="{95882A00-FBF1-41B0-BBDB-ED88E156788B}" type="presOf" srcId="{555FCD6E-730D-417C-80B6-820C5A28F00C}" destId="{20728A25-9A8C-4496-9F1F-E845BB1082A8}" srcOrd="0" destOrd="0" presId="urn:microsoft.com/office/officeart/2005/8/layout/process1"/>
    <dgm:cxn modelId="{70E74219-6951-4CCA-9C0C-1B96413405E3}" type="presOf" srcId="{FDF43572-A10D-44D1-9EC2-CC1626F3111A}" destId="{C770A991-F43A-4E78-8D8C-B444AB5F63C1}" srcOrd="1" destOrd="0" presId="urn:microsoft.com/office/officeart/2005/8/layout/process1"/>
    <dgm:cxn modelId="{7A07C63A-8B8E-4FA8-83A3-874227F7C950}" type="presOf" srcId="{C4965E26-6183-4005-B850-D88539334432}" destId="{7325E5D3-8F0D-4831-AA9E-3492732D9DA0}" srcOrd="0" destOrd="0" presId="urn:microsoft.com/office/officeart/2005/8/layout/process1"/>
    <dgm:cxn modelId="{C21AF14A-9F22-4D84-A91D-7C3258AE960F}" srcId="{555FCD6E-730D-417C-80B6-820C5A28F00C}" destId="{C4965E26-6183-4005-B850-D88539334432}" srcOrd="0" destOrd="0" parTransId="{9D79E32B-4DBE-4B9C-9314-75B51C3809C3}" sibTransId="{6D4B9A8D-0A8C-4655-A83F-BFECD342302E}"/>
    <dgm:cxn modelId="{0E154D70-BC16-4564-91DD-679CA626F5B0}" type="presOf" srcId="{6D4B9A8D-0A8C-4655-A83F-BFECD342302E}" destId="{26AE5D0A-8683-44D6-AC02-B0A5E883120B}" srcOrd="0" destOrd="0" presId="urn:microsoft.com/office/officeart/2005/8/layout/process1"/>
    <dgm:cxn modelId="{C62A2577-AD4C-45C4-95C9-CAF111F56ABF}" srcId="{555FCD6E-730D-417C-80B6-820C5A28F00C}" destId="{84917448-A92B-48D6-92FF-23255F8A25E3}" srcOrd="2" destOrd="0" parTransId="{F4202E42-0C2B-46C8-AE84-66FAD216CE1E}" sibTransId="{CF20407B-8ED4-4572-B4FF-9DCAD050791A}"/>
    <dgm:cxn modelId="{6C17FD8E-E903-44D4-8F14-6D895208FB3F}" type="presOf" srcId="{71E55917-EE17-4760-B6B6-85C81D3D95FF}" destId="{584F5C7B-5ED0-495B-BE9C-BC03274AE8DD}" srcOrd="0" destOrd="0" presId="urn:microsoft.com/office/officeart/2005/8/layout/process1"/>
    <dgm:cxn modelId="{5C07519B-5570-4968-8821-60C9D1F00BB3}" type="presOf" srcId="{84917448-A92B-48D6-92FF-23255F8A25E3}" destId="{D3475247-BC23-4CFC-AEF4-B5513F0CE915}" srcOrd="0" destOrd="0" presId="urn:microsoft.com/office/officeart/2005/8/layout/process1"/>
    <dgm:cxn modelId="{142500AC-72AB-4C2D-B9EB-670346391858}" srcId="{555FCD6E-730D-417C-80B6-820C5A28F00C}" destId="{71E55917-EE17-4760-B6B6-85C81D3D95FF}" srcOrd="1" destOrd="0" parTransId="{BCDA0380-BF32-4E90-8D95-AD8D6588E66B}" sibTransId="{FDF43572-A10D-44D1-9EC2-CC1626F3111A}"/>
    <dgm:cxn modelId="{85B2E6AF-2A2E-41D7-9849-0C2360424CAD}" type="presOf" srcId="{FDF43572-A10D-44D1-9EC2-CC1626F3111A}" destId="{E6242E0C-A074-4BD6-A8E9-5F55D96FAE8B}" srcOrd="0" destOrd="0" presId="urn:microsoft.com/office/officeart/2005/8/layout/process1"/>
    <dgm:cxn modelId="{7D6282EC-91F1-4738-84E6-CAE437453587}" type="presOf" srcId="{6D4B9A8D-0A8C-4655-A83F-BFECD342302E}" destId="{EC5D1CFB-7CF3-4759-AE30-AF25FED60702}" srcOrd="1" destOrd="0" presId="urn:microsoft.com/office/officeart/2005/8/layout/process1"/>
    <dgm:cxn modelId="{E08E2488-3BE7-47C7-BAAC-D826B878C7DC}" type="presParOf" srcId="{20728A25-9A8C-4496-9F1F-E845BB1082A8}" destId="{7325E5D3-8F0D-4831-AA9E-3492732D9DA0}" srcOrd="0" destOrd="0" presId="urn:microsoft.com/office/officeart/2005/8/layout/process1"/>
    <dgm:cxn modelId="{284933A0-3121-46D1-815D-D936633D1B32}" type="presParOf" srcId="{20728A25-9A8C-4496-9F1F-E845BB1082A8}" destId="{26AE5D0A-8683-44D6-AC02-B0A5E883120B}" srcOrd="1" destOrd="0" presId="urn:microsoft.com/office/officeart/2005/8/layout/process1"/>
    <dgm:cxn modelId="{608DA68D-3AB1-4BFC-B0E9-11ABCB7CF2ED}" type="presParOf" srcId="{26AE5D0A-8683-44D6-AC02-B0A5E883120B}" destId="{EC5D1CFB-7CF3-4759-AE30-AF25FED60702}" srcOrd="0" destOrd="0" presId="urn:microsoft.com/office/officeart/2005/8/layout/process1"/>
    <dgm:cxn modelId="{8A2E899F-53E6-4089-9F95-A2009A6F6AAA}" type="presParOf" srcId="{20728A25-9A8C-4496-9F1F-E845BB1082A8}" destId="{584F5C7B-5ED0-495B-BE9C-BC03274AE8DD}" srcOrd="2" destOrd="0" presId="urn:microsoft.com/office/officeart/2005/8/layout/process1"/>
    <dgm:cxn modelId="{002D20BF-E475-4F9A-AEA9-A71294EFD308}" type="presParOf" srcId="{20728A25-9A8C-4496-9F1F-E845BB1082A8}" destId="{E6242E0C-A074-4BD6-A8E9-5F55D96FAE8B}" srcOrd="3" destOrd="0" presId="urn:microsoft.com/office/officeart/2005/8/layout/process1"/>
    <dgm:cxn modelId="{BC6921CE-B9A1-4789-8DBD-2FA018368691}" type="presParOf" srcId="{E6242E0C-A074-4BD6-A8E9-5F55D96FAE8B}" destId="{C770A991-F43A-4E78-8D8C-B444AB5F63C1}" srcOrd="0" destOrd="0" presId="urn:microsoft.com/office/officeart/2005/8/layout/process1"/>
    <dgm:cxn modelId="{B8F1927C-F854-46A7-8C74-858C7E55B059}" type="presParOf" srcId="{20728A25-9A8C-4496-9F1F-E845BB1082A8}" destId="{D3475247-BC23-4CFC-AEF4-B5513F0CE91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B5E692-79F4-43FF-A5D0-A2E7BB55D1A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3A40B4C-2CD7-4457-9089-7239E7A85D47}">
      <dgm:prSet phldrT="[Text]"/>
      <dgm:spPr/>
      <dgm:t>
        <a:bodyPr/>
        <a:lstStyle/>
        <a:p>
          <a:r>
            <a:rPr lang="en-US" dirty="0"/>
            <a:t>Person</a:t>
          </a:r>
        </a:p>
      </dgm:t>
    </dgm:pt>
    <dgm:pt modelId="{A5033DF1-C16F-4864-8688-AD64F1FB6E6F}" type="parTrans" cxnId="{748E66B7-2405-4605-BC78-36BBDAB88B94}">
      <dgm:prSet/>
      <dgm:spPr/>
      <dgm:t>
        <a:bodyPr/>
        <a:lstStyle/>
        <a:p>
          <a:endParaRPr lang="en-US"/>
        </a:p>
      </dgm:t>
    </dgm:pt>
    <dgm:pt modelId="{213AD561-1878-49A3-8B95-C8DF09DABF23}" type="sibTrans" cxnId="{748E66B7-2405-4605-BC78-36BBDAB88B94}">
      <dgm:prSet/>
      <dgm:spPr/>
      <dgm:t>
        <a:bodyPr/>
        <a:lstStyle/>
        <a:p>
          <a:endParaRPr lang="en-US"/>
        </a:p>
      </dgm:t>
    </dgm:pt>
    <dgm:pt modelId="{F5994BDC-DCF6-41D1-A355-4F9BDBA88B92}">
      <dgm:prSet phldrT="[Text]"/>
      <dgm:spPr/>
      <dgm:t>
        <a:bodyPr/>
        <a:lstStyle/>
        <a:p>
          <a:r>
            <a:rPr lang="en-US" dirty="0"/>
            <a:t>Surroundings</a:t>
          </a:r>
        </a:p>
      </dgm:t>
    </dgm:pt>
    <dgm:pt modelId="{39FFDBF6-37F5-4DCB-82D0-D40F28DAA0FF}" type="parTrans" cxnId="{D78AA3AE-72C7-4423-A5D2-49052D4E2577}">
      <dgm:prSet/>
      <dgm:spPr/>
      <dgm:t>
        <a:bodyPr/>
        <a:lstStyle/>
        <a:p>
          <a:endParaRPr lang="en-US"/>
        </a:p>
      </dgm:t>
    </dgm:pt>
    <dgm:pt modelId="{7D2F5C8D-D721-4E17-B3BE-361ACDBFC1DF}" type="sibTrans" cxnId="{D78AA3AE-72C7-4423-A5D2-49052D4E2577}">
      <dgm:prSet/>
      <dgm:spPr/>
      <dgm:t>
        <a:bodyPr/>
        <a:lstStyle/>
        <a:p>
          <a:endParaRPr lang="en-US"/>
        </a:p>
      </dgm:t>
    </dgm:pt>
    <dgm:pt modelId="{296D3B4A-48C8-48D6-97C2-7E5DE2569D8B}">
      <dgm:prSet phldrT="[Text]"/>
      <dgm:spPr/>
      <dgm:t>
        <a:bodyPr/>
        <a:lstStyle/>
        <a:p>
          <a:r>
            <a:rPr lang="en-US" dirty="0"/>
            <a:t>Others</a:t>
          </a:r>
        </a:p>
      </dgm:t>
    </dgm:pt>
    <dgm:pt modelId="{4BF8A15C-AEF7-4A70-8211-013FEBAB8941}" type="parTrans" cxnId="{C5F4542E-763C-4A0B-AB09-C5DEBA6C4542}">
      <dgm:prSet/>
      <dgm:spPr/>
      <dgm:t>
        <a:bodyPr/>
        <a:lstStyle/>
        <a:p>
          <a:endParaRPr lang="en-US"/>
        </a:p>
      </dgm:t>
    </dgm:pt>
    <dgm:pt modelId="{085FC0FF-604A-4247-9D1A-5D05D67DDD27}" type="sibTrans" cxnId="{C5F4542E-763C-4A0B-AB09-C5DEBA6C4542}">
      <dgm:prSet/>
      <dgm:spPr/>
      <dgm:t>
        <a:bodyPr/>
        <a:lstStyle/>
        <a:p>
          <a:endParaRPr lang="en-US"/>
        </a:p>
      </dgm:t>
    </dgm:pt>
    <dgm:pt modelId="{CC70CFC9-96B1-483F-BB15-6D798C92F960}" type="pres">
      <dgm:prSet presAssocID="{F7B5E692-79F4-43FF-A5D0-A2E7BB55D1A4}" presName="Name0" presStyleCnt="0">
        <dgm:presLayoutVars>
          <dgm:dir/>
          <dgm:resizeHandles val="exact"/>
        </dgm:presLayoutVars>
      </dgm:prSet>
      <dgm:spPr/>
    </dgm:pt>
    <dgm:pt modelId="{CB738431-C6D4-4364-9C16-B9692CE9E36C}" type="pres">
      <dgm:prSet presAssocID="{83A40B4C-2CD7-4457-9089-7239E7A85D47}" presName="node" presStyleLbl="node1" presStyleIdx="0" presStyleCnt="3">
        <dgm:presLayoutVars>
          <dgm:bulletEnabled val="1"/>
        </dgm:presLayoutVars>
      </dgm:prSet>
      <dgm:spPr/>
    </dgm:pt>
    <dgm:pt modelId="{D38F4D7B-687E-4849-B638-2B44E0FCE30D}" type="pres">
      <dgm:prSet presAssocID="{213AD561-1878-49A3-8B95-C8DF09DABF23}" presName="sibTrans" presStyleLbl="sibTrans2D1" presStyleIdx="0" presStyleCnt="3"/>
      <dgm:spPr/>
    </dgm:pt>
    <dgm:pt modelId="{8BBFFD50-662B-48D7-8F07-65BADB533F2B}" type="pres">
      <dgm:prSet presAssocID="{213AD561-1878-49A3-8B95-C8DF09DABF23}" presName="connectorText" presStyleLbl="sibTrans2D1" presStyleIdx="0" presStyleCnt="3"/>
      <dgm:spPr/>
    </dgm:pt>
    <dgm:pt modelId="{27ABDD42-A7D1-46C2-83C3-4C186F412194}" type="pres">
      <dgm:prSet presAssocID="{F5994BDC-DCF6-41D1-A355-4F9BDBA88B92}" presName="node" presStyleLbl="node1" presStyleIdx="1" presStyleCnt="3">
        <dgm:presLayoutVars>
          <dgm:bulletEnabled val="1"/>
        </dgm:presLayoutVars>
      </dgm:prSet>
      <dgm:spPr/>
    </dgm:pt>
    <dgm:pt modelId="{D7508860-C13D-4E88-82DC-EB36363EFD4C}" type="pres">
      <dgm:prSet presAssocID="{7D2F5C8D-D721-4E17-B3BE-361ACDBFC1DF}" presName="sibTrans" presStyleLbl="sibTrans2D1" presStyleIdx="1" presStyleCnt="3"/>
      <dgm:spPr/>
    </dgm:pt>
    <dgm:pt modelId="{DB3F1DDF-BABD-492C-A738-A5C84B2325E4}" type="pres">
      <dgm:prSet presAssocID="{7D2F5C8D-D721-4E17-B3BE-361ACDBFC1DF}" presName="connectorText" presStyleLbl="sibTrans2D1" presStyleIdx="1" presStyleCnt="3"/>
      <dgm:spPr/>
    </dgm:pt>
    <dgm:pt modelId="{0700ECCC-4B9D-404C-B407-2CBA81E6941B}" type="pres">
      <dgm:prSet presAssocID="{296D3B4A-48C8-48D6-97C2-7E5DE2569D8B}" presName="node" presStyleLbl="node1" presStyleIdx="2" presStyleCnt="3">
        <dgm:presLayoutVars>
          <dgm:bulletEnabled val="1"/>
        </dgm:presLayoutVars>
      </dgm:prSet>
      <dgm:spPr/>
    </dgm:pt>
    <dgm:pt modelId="{B152332C-FD16-49A2-8579-E6BDA0D3EC28}" type="pres">
      <dgm:prSet presAssocID="{085FC0FF-604A-4247-9D1A-5D05D67DDD27}" presName="sibTrans" presStyleLbl="sibTrans2D1" presStyleIdx="2" presStyleCnt="3"/>
      <dgm:spPr/>
    </dgm:pt>
    <dgm:pt modelId="{469C1BB1-5111-4E7C-A676-0D318AE16C66}" type="pres">
      <dgm:prSet presAssocID="{085FC0FF-604A-4247-9D1A-5D05D67DDD27}" presName="connectorText" presStyleLbl="sibTrans2D1" presStyleIdx="2" presStyleCnt="3"/>
      <dgm:spPr/>
    </dgm:pt>
  </dgm:ptLst>
  <dgm:cxnLst>
    <dgm:cxn modelId="{D08CE70D-BFCD-4D8C-8D85-C96180F4A92E}" type="presOf" srcId="{085FC0FF-604A-4247-9D1A-5D05D67DDD27}" destId="{B152332C-FD16-49A2-8579-E6BDA0D3EC28}" srcOrd="0" destOrd="0" presId="urn:microsoft.com/office/officeart/2005/8/layout/cycle7"/>
    <dgm:cxn modelId="{7272EC15-2DDC-4617-80C2-AC58BF8B69B4}" type="presOf" srcId="{213AD561-1878-49A3-8B95-C8DF09DABF23}" destId="{8BBFFD50-662B-48D7-8F07-65BADB533F2B}" srcOrd="1" destOrd="0" presId="urn:microsoft.com/office/officeart/2005/8/layout/cycle7"/>
    <dgm:cxn modelId="{C5F4542E-763C-4A0B-AB09-C5DEBA6C4542}" srcId="{F7B5E692-79F4-43FF-A5D0-A2E7BB55D1A4}" destId="{296D3B4A-48C8-48D6-97C2-7E5DE2569D8B}" srcOrd="2" destOrd="0" parTransId="{4BF8A15C-AEF7-4A70-8211-013FEBAB8941}" sibTransId="{085FC0FF-604A-4247-9D1A-5D05D67DDD27}"/>
    <dgm:cxn modelId="{B7997830-0FEF-45C2-BB1D-888FBC099333}" type="presOf" srcId="{085FC0FF-604A-4247-9D1A-5D05D67DDD27}" destId="{469C1BB1-5111-4E7C-A676-0D318AE16C66}" srcOrd="1" destOrd="0" presId="urn:microsoft.com/office/officeart/2005/8/layout/cycle7"/>
    <dgm:cxn modelId="{5FFB5039-B472-4EC0-A508-14A9AA520BC6}" type="presOf" srcId="{7D2F5C8D-D721-4E17-B3BE-361ACDBFC1DF}" destId="{DB3F1DDF-BABD-492C-A738-A5C84B2325E4}" srcOrd="1" destOrd="0" presId="urn:microsoft.com/office/officeart/2005/8/layout/cycle7"/>
    <dgm:cxn modelId="{773EBD8A-4513-4DE7-9C2C-851BE608AF1B}" type="presOf" srcId="{296D3B4A-48C8-48D6-97C2-7E5DE2569D8B}" destId="{0700ECCC-4B9D-404C-B407-2CBA81E6941B}" srcOrd="0" destOrd="0" presId="urn:microsoft.com/office/officeart/2005/8/layout/cycle7"/>
    <dgm:cxn modelId="{F0DC658B-544B-4655-A4EE-268B7333F92C}" type="presOf" srcId="{83A40B4C-2CD7-4457-9089-7239E7A85D47}" destId="{CB738431-C6D4-4364-9C16-B9692CE9E36C}" srcOrd="0" destOrd="0" presId="urn:microsoft.com/office/officeart/2005/8/layout/cycle7"/>
    <dgm:cxn modelId="{D446458D-D84C-4ABA-928A-DE49C409054A}" type="presOf" srcId="{F7B5E692-79F4-43FF-A5D0-A2E7BB55D1A4}" destId="{CC70CFC9-96B1-483F-BB15-6D798C92F960}" srcOrd="0" destOrd="0" presId="urn:microsoft.com/office/officeart/2005/8/layout/cycle7"/>
    <dgm:cxn modelId="{22E0B6A0-F236-4C0A-97F1-A73071DDB170}" type="presOf" srcId="{F5994BDC-DCF6-41D1-A355-4F9BDBA88B92}" destId="{27ABDD42-A7D1-46C2-83C3-4C186F412194}" srcOrd="0" destOrd="0" presId="urn:microsoft.com/office/officeart/2005/8/layout/cycle7"/>
    <dgm:cxn modelId="{D78AA3AE-72C7-4423-A5D2-49052D4E2577}" srcId="{F7B5E692-79F4-43FF-A5D0-A2E7BB55D1A4}" destId="{F5994BDC-DCF6-41D1-A355-4F9BDBA88B92}" srcOrd="1" destOrd="0" parTransId="{39FFDBF6-37F5-4DCB-82D0-D40F28DAA0FF}" sibTransId="{7D2F5C8D-D721-4E17-B3BE-361ACDBFC1DF}"/>
    <dgm:cxn modelId="{748E66B7-2405-4605-BC78-36BBDAB88B94}" srcId="{F7B5E692-79F4-43FF-A5D0-A2E7BB55D1A4}" destId="{83A40B4C-2CD7-4457-9089-7239E7A85D47}" srcOrd="0" destOrd="0" parTransId="{A5033DF1-C16F-4864-8688-AD64F1FB6E6F}" sibTransId="{213AD561-1878-49A3-8B95-C8DF09DABF23}"/>
    <dgm:cxn modelId="{028DF7E6-F7D0-4E0D-B826-22E12DDFB46D}" type="presOf" srcId="{7D2F5C8D-D721-4E17-B3BE-361ACDBFC1DF}" destId="{D7508860-C13D-4E88-82DC-EB36363EFD4C}" srcOrd="0" destOrd="0" presId="urn:microsoft.com/office/officeart/2005/8/layout/cycle7"/>
    <dgm:cxn modelId="{F62391FA-CFB1-410B-99AD-67A2EAD6DAA5}" type="presOf" srcId="{213AD561-1878-49A3-8B95-C8DF09DABF23}" destId="{D38F4D7B-687E-4849-B638-2B44E0FCE30D}" srcOrd="0" destOrd="0" presId="urn:microsoft.com/office/officeart/2005/8/layout/cycle7"/>
    <dgm:cxn modelId="{C0CBFB98-DC47-445E-AA9B-82FAFF51376F}" type="presParOf" srcId="{CC70CFC9-96B1-483F-BB15-6D798C92F960}" destId="{CB738431-C6D4-4364-9C16-B9692CE9E36C}" srcOrd="0" destOrd="0" presId="urn:microsoft.com/office/officeart/2005/8/layout/cycle7"/>
    <dgm:cxn modelId="{57AE723F-8CA8-40F9-87F1-D172C36049CB}" type="presParOf" srcId="{CC70CFC9-96B1-483F-BB15-6D798C92F960}" destId="{D38F4D7B-687E-4849-B638-2B44E0FCE30D}" srcOrd="1" destOrd="0" presId="urn:microsoft.com/office/officeart/2005/8/layout/cycle7"/>
    <dgm:cxn modelId="{16F0CFA7-65CA-4E6E-A9B2-EA7A40954617}" type="presParOf" srcId="{D38F4D7B-687E-4849-B638-2B44E0FCE30D}" destId="{8BBFFD50-662B-48D7-8F07-65BADB533F2B}" srcOrd="0" destOrd="0" presId="urn:microsoft.com/office/officeart/2005/8/layout/cycle7"/>
    <dgm:cxn modelId="{142C480A-F1AE-4D16-8C4F-E71C334BC801}" type="presParOf" srcId="{CC70CFC9-96B1-483F-BB15-6D798C92F960}" destId="{27ABDD42-A7D1-46C2-83C3-4C186F412194}" srcOrd="2" destOrd="0" presId="urn:microsoft.com/office/officeart/2005/8/layout/cycle7"/>
    <dgm:cxn modelId="{0E7ED990-65F1-4590-A7BE-65C3F21D46A6}" type="presParOf" srcId="{CC70CFC9-96B1-483F-BB15-6D798C92F960}" destId="{D7508860-C13D-4E88-82DC-EB36363EFD4C}" srcOrd="3" destOrd="0" presId="urn:microsoft.com/office/officeart/2005/8/layout/cycle7"/>
    <dgm:cxn modelId="{833AE395-0E8C-4F93-9997-68B537AC8FD4}" type="presParOf" srcId="{D7508860-C13D-4E88-82DC-EB36363EFD4C}" destId="{DB3F1DDF-BABD-492C-A738-A5C84B2325E4}" srcOrd="0" destOrd="0" presId="urn:microsoft.com/office/officeart/2005/8/layout/cycle7"/>
    <dgm:cxn modelId="{07EC53AF-EF17-4758-98CC-F4DB32730884}" type="presParOf" srcId="{CC70CFC9-96B1-483F-BB15-6D798C92F960}" destId="{0700ECCC-4B9D-404C-B407-2CBA81E6941B}" srcOrd="4" destOrd="0" presId="urn:microsoft.com/office/officeart/2005/8/layout/cycle7"/>
    <dgm:cxn modelId="{554D5410-F918-48A4-8CA7-BB80FAC877A2}" type="presParOf" srcId="{CC70CFC9-96B1-483F-BB15-6D798C92F960}" destId="{B152332C-FD16-49A2-8579-E6BDA0D3EC28}" srcOrd="5" destOrd="0" presId="urn:microsoft.com/office/officeart/2005/8/layout/cycle7"/>
    <dgm:cxn modelId="{9DB97197-9C9E-4F43-9E99-E85AA929C66D}" type="presParOf" srcId="{B152332C-FD16-49A2-8579-E6BDA0D3EC28}" destId="{469C1BB1-5111-4E7C-A676-0D318AE16C66}" srcOrd="0" destOrd="0" presId="urn:microsoft.com/office/officeart/2005/8/layout/cycle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15E503-F0A0-4C1D-B141-3A8C2FF429B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ED08EB65-11CB-4580-BA0F-3E20874E3200}">
      <dgm:prSet phldrT="[Text]"/>
      <dgm:spPr/>
      <dgm:t>
        <a:bodyPr/>
        <a:lstStyle/>
        <a:p>
          <a:r>
            <a:rPr lang="en-US" dirty="0"/>
            <a:t>Content and Involved in Tasks</a:t>
          </a:r>
        </a:p>
      </dgm:t>
    </dgm:pt>
    <dgm:pt modelId="{EB408AA1-E6DF-4816-B535-55B583DEEDFA}" type="parTrans" cxnId="{E251BD02-2D4A-4E15-9313-A51EB325668E}">
      <dgm:prSet/>
      <dgm:spPr/>
      <dgm:t>
        <a:bodyPr/>
        <a:lstStyle/>
        <a:p>
          <a:endParaRPr lang="en-US"/>
        </a:p>
      </dgm:t>
    </dgm:pt>
    <dgm:pt modelId="{67875DDB-BEDB-4D78-AC22-CAAF74396751}" type="sibTrans" cxnId="{E251BD02-2D4A-4E15-9313-A51EB325668E}">
      <dgm:prSet/>
      <dgm:spPr/>
      <dgm:t>
        <a:bodyPr/>
        <a:lstStyle/>
        <a:p>
          <a:endParaRPr lang="en-US"/>
        </a:p>
      </dgm:t>
    </dgm:pt>
    <dgm:pt modelId="{5F7436B0-2B58-4474-AF31-32B18D29CCB8}">
      <dgm:prSet phldrT="[Text]"/>
      <dgm:spPr/>
      <dgm:t>
        <a:bodyPr/>
        <a:lstStyle/>
        <a:p>
          <a:r>
            <a:rPr lang="en-US" dirty="0"/>
            <a:t>Person: Personal likes and dislikes</a:t>
          </a:r>
        </a:p>
      </dgm:t>
    </dgm:pt>
    <dgm:pt modelId="{B841A434-5F33-4FCC-9006-F8422452B563}" type="parTrans" cxnId="{07C1C0CC-DF6B-4653-A22B-B871092226B3}">
      <dgm:prSet/>
      <dgm:spPr/>
      <dgm:t>
        <a:bodyPr/>
        <a:lstStyle/>
        <a:p>
          <a:endParaRPr lang="en-US"/>
        </a:p>
      </dgm:t>
    </dgm:pt>
    <dgm:pt modelId="{F909135D-263A-4378-A04A-04973C8657E7}" type="sibTrans" cxnId="{07C1C0CC-DF6B-4653-A22B-B871092226B3}">
      <dgm:prSet/>
      <dgm:spPr/>
      <dgm:t>
        <a:bodyPr/>
        <a:lstStyle/>
        <a:p>
          <a:endParaRPr lang="en-US"/>
        </a:p>
      </dgm:t>
    </dgm:pt>
    <dgm:pt modelId="{65C81542-24A8-46E6-BF19-CEAC53633403}">
      <dgm:prSet phldrT="[Text]"/>
      <dgm:spPr/>
      <dgm:t>
        <a:bodyPr/>
        <a:lstStyle/>
        <a:p>
          <a:r>
            <a:rPr lang="en-US" dirty="0"/>
            <a:t>Structure: Nature of task and how task is set up for the person</a:t>
          </a:r>
        </a:p>
      </dgm:t>
    </dgm:pt>
    <dgm:pt modelId="{199C7C86-F09B-4F41-882D-476F83E1164E}" type="parTrans" cxnId="{9DD7A50D-5EA0-42C9-98E5-5E45920EF0CE}">
      <dgm:prSet/>
      <dgm:spPr/>
      <dgm:t>
        <a:bodyPr/>
        <a:lstStyle/>
        <a:p>
          <a:endParaRPr lang="en-US"/>
        </a:p>
      </dgm:t>
    </dgm:pt>
    <dgm:pt modelId="{67E560AA-8357-4C17-8855-370E623F70F2}" type="sibTrans" cxnId="{9DD7A50D-5EA0-42C9-98E5-5E45920EF0CE}">
      <dgm:prSet/>
      <dgm:spPr/>
      <dgm:t>
        <a:bodyPr/>
        <a:lstStyle/>
        <a:p>
          <a:endParaRPr lang="en-US"/>
        </a:p>
      </dgm:t>
    </dgm:pt>
    <dgm:pt modelId="{06F73BA6-DBC4-43BF-9316-7DBE6429798E}">
      <dgm:prSet phldrT="[Text]"/>
      <dgm:spPr/>
      <dgm:t>
        <a:bodyPr/>
        <a:lstStyle/>
        <a:p>
          <a:r>
            <a:rPr lang="en-US" dirty="0"/>
            <a:t>Support: How to instruct, guide, encourage, and keep on track</a:t>
          </a:r>
        </a:p>
      </dgm:t>
    </dgm:pt>
    <dgm:pt modelId="{1AC88F4B-67C5-47D5-9A62-81F4E8367BD5}" type="parTrans" cxnId="{20C5C8BF-2F6A-4507-AD5C-B831C4865CFE}">
      <dgm:prSet/>
      <dgm:spPr/>
      <dgm:t>
        <a:bodyPr/>
        <a:lstStyle/>
        <a:p>
          <a:endParaRPr lang="en-US"/>
        </a:p>
      </dgm:t>
    </dgm:pt>
    <dgm:pt modelId="{E4233517-FB98-4C94-9E17-952B07719219}" type="sibTrans" cxnId="{20C5C8BF-2F6A-4507-AD5C-B831C4865CFE}">
      <dgm:prSet/>
      <dgm:spPr/>
      <dgm:t>
        <a:bodyPr/>
        <a:lstStyle/>
        <a:p>
          <a:endParaRPr lang="en-US"/>
        </a:p>
      </dgm:t>
    </dgm:pt>
    <dgm:pt modelId="{63AB0CD1-B41A-4091-87FB-91083E031FBC}">
      <dgm:prSet phldrT="[Text]"/>
      <dgm:spPr/>
      <dgm:t>
        <a:bodyPr/>
        <a:lstStyle/>
        <a:p>
          <a:endParaRPr lang="en-US" dirty="0"/>
        </a:p>
      </dgm:t>
    </dgm:pt>
    <dgm:pt modelId="{A6ED42E6-4C27-42BA-AE54-E162B9FA7844}" type="parTrans" cxnId="{712420B7-58BD-4A6F-8CE1-6AF6463A708B}">
      <dgm:prSet/>
      <dgm:spPr/>
      <dgm:t>
        <a:bodyPr/>
        <a:lstStyle/>
        <a:p>
          <a:endParaRPr lang="en-US"/>
        </a:p>
      </dgm:t>
    </dgm:pt>
    <dgm:pt modelId="{78A50F58-733A-4057-96F1-7FE562A1780A}" type="sibTrans" cxnId="{712420B7-58BD-4A6F-8CE1-6AF6463A708B}">
      <dgm:prSet/>
      <dgm:spPr/>
      <dgm:t>
        <a:bodyPr/>
        <a:lstStyle/>
        <a:p>
          <a:endParaRPr lang="en-US"/>
        </a:p>
      </dgm:t>
    </dgm:pt>
    <dgm:pt modelId="{36471C4F-591F-4B61-A3BF-B218B16BF44E}" type="pres">
      <dgm:prSet presAssocID="{9A15E503-F0A0-4C1D-B141-3A8C2FF429B0}" presName="cycle" presStyleCnt="0">
        <dgm:presLayoutVars>
          <dgm:chMax val="1"/>
          <dgm:dir/>
          <dgm:animLvl val="ctr"/>
          <dgm:resizeHandles val="exact"/>
        </dgm:presLayoutVars>
      </dgm:prSet>
      <dgm:spPr/>
    </dgm:pt>
    <dgm:pt modelId="{E62E34AE-0174-4EED-9790-29CCF5C71FC6}" type="pres">
      <dgm:prSet presAssocID="{ED08EB65-11CB-4580-BA0F-3E20874E3200}" presName="centerShape" presStyleLbl="node0" presStyleIdx="0" presStyleCnt="1"/>
      <dgm:spPr/>
    </dgm:pt>
    <dgm:pt modelId="{DC9B9C33-D9F6-4BE5-AA5F-D505C4D29742}" type="pres">
      <dgm:prSet presAssocID="{B841A434-5F33-4FCC-9006-F8422452B563}" presName="Name9" presStyleLbl="parChTrans1D2" presStyleIdx="0" presStyleCnt="3"/>
      <dgm:spPr/>
    </dgm:pt>
    <dgm:pt modelId="{FAAC682C-4FB9-4441-80E0-22CA39B8FC39}" type="pres">
      <dgm:prSet presAssocID="{B841A434-5F33-4FCC-9006-F8422452B563}" presName="connTx" presStyleLbl="parChTrans1D2" presStyleIdx="0" presStyleCnt="3"/>
      <dgm:spPr/>
    </dgm:pt>
    <dgm:pt modelId="{39933402-521F-4E02-BE04-363CDDFBDE2D}" type="pres">
      <dgm:prSet presAssocID="{5F7436B0-2B58-4474-AF31-32B18D29CCB8}" presName="node" presStyleLbl="node1" presStyleIdx="0" presStyleCnt="3">
        <dgm:presLayoutVars>
          <dgm:bulletEnabled val="1"/>
        </dgm:presLayoutVars>
      </dgm:prSet>
      <dgm:spPr/>
    </dgm:pt>
    <dgm:pt modelId="{84DB6062-57BC-48C6-9225-E6CDA3F94F34}" type="pres">
      <dgm:prSet presAssocID="{199C7C86-F09B-4F41-882D-476F83E1164E}" presName="Name9" presStyleLbl="parChTrans1D2" presStyleIdx="1" presStyleCnt="3"/>
      <dgm:spPr/>
    </dgm:pt>
    <dgm:pt modelId="{8D047794-4204-4D81-A9A7-E7C34CD235DC}" type="pres">
      <dgm:prSet presAssocID="{199C7C86-F09B-4F41-882D-476F83E1164E}" presName="connTx" presStyleLbl="parChTrans1D2" presStyleIdx="1" presStyleCnt="3"/>
      <dgm:spPr/>
    </dgm:pt>
    <dgm:pt modelId="{090B3CD6-2052-4C1C-8FC5-26B1845BA999}" type="pres">
      <dgm:prSet presAssocID="{65C81542-24A8-46E6-BF19-CEAC53633403}" presName="node" presStyleLbl="node1" presStyleIdx="1" presStyleCnt="3">
        <dgm:presLayoutVars>
          <dgm:bulletEnabled val="1"/>
        </dgm:presLayoutVars>
      </dgm:prSet>
      <dgm:spPr/>
    </dgm:pt>
    <dgm:pt modelId="{152D6F1B-553C-4A91-9D60-4E517CF5E2D2}" type="pres">
      <dgm:prSet presAssocID="{1AC88F4B-67C5-47D5-9A62-81F4E8367BD5}" presName="Name9" presStyleLbl="parChTrans1D2" presStyleIdx="2" presStyleCnt="3"/>
      <dgm:spPr/>
    </dgm:pt>
    <dgm:pt modelId="{CB9BF02E-A550-444B-B907-7F85F38BEBA4}" type="pres">
      <dgm:prSet presAssocID="{1AC88F4B-67C5-47D5-9A62-81F4E8367BD5}" presName="connTx" presStyleLbl="parChTrans1D2" presStyleIdx="2" presStyleCnt="3"/>
      <dgm:spPr/>
    </dgm:pt>
    <dgm:pt modelId="{AA33CC64-3BFD-474D-8619-DE512E960EAE}" type="pres">
      <dgm:prSet presAssocID="{06F73BA6-DBC4-43BF-9316-7DBE6429798E}" presName="node" presStyleLbl="node1" presStyleIdx="2" presStyleCnt="3">
        <dgm:presLayoutVars>
          <dgm:bulletEnabled val="1"/>
        </dgm:presLayoutVars>
      </dgm:prSet>
      <dgm:spPr/>
    </dgm:pt>
  </dgm:ptLst>
  <dgm:cxnLst>
    <dgm:cxn modelId="{E251BD02-2D4A-4E15-9313-A51EB325668E}" srcId="{9A15E503-F0A0-4C1D-B141-3A8C2FF429B0}" destId="{ED08EB65-11CB-4580-BA0F-3E20874E3200}" srcOrd="0" destOrd="0" parTransId="{EB408AA1-E6DF-4816-B535-55B583DEEDFA}" sibTransId="{67875DDB-BEDB-4D78-AC22-CAAF74396751}"/>
    <dgm:cxn modelId="{15BD8D08-D7D6-454C-A657-F7FF73C7803A}" type="presOf" srcId="{199C7C86-F09B-4F41-882D-476F83E1164E}" destId="{84DB6062-57BC-48C6-9225-E6CDA3F94F34}" srcOrd="0" destOrd="0" presId="urn:microsoft.com/office/officeart/2005/8/layout/radial1"/>
    <dgm:cxn modelId="{9DD7A50D-5EA0-42C9-98E5-5E45920EF0CE}" srcId="{ED08EB65-11CB-4580-BA0F-3E20874E3200}" destId="{65C81542-24A8-46E6-BF19-CEAC53633403}" srcOrd="1" destOrd="0" parTransId="{199C7C86-F09B-4F41-882D-476F83E1164E}" sibTransId="{67E560AA-8357-4C17-8855-370E623F70F2}"/>
    <dgm:cxn modelId="{EE639F1D-B918-40D8-83BE-9284902B4337}" type="presOf" srcId="{65C81542-24A8-46E6-BF19-CEAC53633403}" destId="{090B3CD6-2052-4C1C-8FC5-26B1845BA999}" srcOrd="0" destOrd="0" presId="urn:microsoft.com/office/officeart/2005/8/layout/radial1"/>
    <dgm:cxn modelId="{ECCC0F24-1437-45E7-B35E-907E8A9451B8}" type="presOf" srcId="{1AC88F4B-67C5-47D5-9A62-81F4E8367BD5}" destId="{152D6F1B-553C-4A91-9D60-4E517CF5E2D2}" srcOrd="0" destOrd="0" presId="urn:microsoft.com/office/officeart/2005/8/layout/radial1"/>
    <dgm:cxn modelId="{08B04F35-8D0A-4970-BD2A-57FF07970710}" type="presOf" srcId="{B841A434-5F33-4FCC-9006-F8422452B563}" destId="{FAAC682C-4FB9-4441-80E0-22CA39B8FC39}" srcOrd="1" destOrd="0" presId="urn:microsoft.com/office/officeart/2005/8/layout/radial1"/>
    <dgm:cxn modelId="{692A5B3B-04AA-415E-8541-4884B593786C}" type="presOf" srcId="{1AC88F4B-67C5-47D5-9A62-81F4E8367BD5}" destId="{CB9BF02E-A550-444B-B907-7F85F38BEBA4}" srcOrd="1" destOrd="0" presId="urn:microsoft.com/office/officeart/2005/8/layout/radial1"/>
    <dgm:cxn modelId="{C4D22144-DE63-4885-AC23-94F6E7410E0F}" type="presOf" srcId="{B841A434-5F33-4FCC-9006-F8422452B563}" destId="{DC9B9C33-D9F6-4BE5-AA5F-D505C4D29742}" srcOrd="0" destOrd="0" presId="urn:microsoft.com/office/officeart/2005/8/layout/radial1"/>
    <dgm:cxn modelId="{A0D65C72-066E-469F-92C8-250CD91E918D}" type="presOf" srcId="{199C7C86-F09B-4F41-882D-476F83E1164E}" destId="{8D047794-4204-4D81-A9A7-E7C34CD235DC}" srcOrd="1" destOrd="0" presId="urn:microsoft.com/office/officeart/2005/8/layout/radial1"/>
    <dgm:cxn modelId="{60E7DF7A-8D10-47AC-BDEE-F41802E10236}" type="presOf" srcId="{9A15E503-F0A0-4C1D-B141-3A8C2FF429B0}" destId="{36471C4F-591F-4B61-A3BF-B218B16BF44E}" srcOrd="0" destOrd="0" presId="urn:microsoft.com/office/officeart/2005/8/layout/radial1"/>
    <dgm:cxn modelId="{7BCDC5A4-B030-4082-8038-2BA4BD635606}" type="presOf" srcId="{5F7436B0-2B58-4474-AF31-32B18D29CCB8}" destId="{39933402-521F-4E02-BE04-363CDDFBDE2D}" srcOrd="0" destOrd="0" presId="urn:microsoft.com/office/officeart/2005/8/layout/radial1"/>
    <dgm:cxn modelId="{712420B7-58BD-4A6F-8CE1-6AF6463A708B}" srcId="{9A15E503-F0A0-4C1D-B141-3A8C2FF429B0}" destId="{63AB0CD1-B41A-4091-87FB-91083E031FBC}" srcOrd="1" destOrd="0" parTransId="{A6ED42E6-4C27-42BA-AE54-E162B9FA7844}" sibTransId="{78A50F58-733A-4057-96F1-7FE562A1780A}"/>
    <dgm:cxn modelId="{20C5C8BF-2F6A-4507-AD5C-B831C4865CFE}" srcId="{ED08EB65-11CB-4580-BA0F-3E20874E3200}" destId="{06F73BA6-DBC4-43BF-9316-7DBE6429798E}" srcOrd="2" destOrd="0" parTransId="{1AC88F4B-67C5-47D5-9A62-81F4E8367BD5}" sibTransId="{E4233517-FB98-4C94-9E17-952B07719219}"/>
    <dgm:cxn modelId="{B7A4A7C6-F7C9-4134-AE42-EDF47E92B761}" type="presOf" srcId="{ED08EB65-11CB-4580-BA0F-3E20874E3200}" destId="{E62E34AE-0174-4EED-9790-29CCF5C71FC6}" srcOrd="0" destOrd="0" presId="urn:microsoft.com/office/officeart/2005/8/layout/radial1"/>
    <dgm:cxn modelId="{07C1C0CC-DF6B-4653-A22B-B871092226B3}" srcId="{ED08EB65-11CB-4580-BA0F-3E20874E3200}" destId="{5F7436B0-2B58-4474-AF31-32B18D29CCB8}" srcOrd="0" destOrd="0" parTransId="{B841A434-5F33-4FCC-9006-F8422452B563}" sibTransId="{F909135D-263A-4378-A04A-04973C8657E7}"/>
    <dgm:cxn modelId="{B55861F9-BAEB-40E4-9CFB-F0BBA7976698}" type="presOf" srcId="{06F73BA6-DBC4-43BF-9316-7DBE6429798E}" destId="{AA33CC64-3BFD-474D-8619-DE512E960EAE}" srcOrd="0" destOrd="0" presId="urn:microsoft.com/office/officeart/2005/8/layout/radial1"/>
    <dgm:cxn modelId="{B1559A7F-EC5D-4017-9558-5D3A5EC6B623}" type="presParOf" srcId="{36471C4F-591F-4B61-A3BF-B218B16BF44E}" destId="{E62E34AE-0174-4EED-9790-29CCF5C71FC6}" srcOrd="0" destOrd="0" presId="urn:microsoft.com/office/officeart/2005/8/layout/radial1"/>
    <dgm:cxn modelId="{7F6F0126-20E4-49F9-8309-E3F65318B42C}" type="presParOf" srcId="{36471C4F-591F-4B61-A3BF-B218B16BF44E}" destId="{DC9B9C33-D9F6-4BE5-AA5F-D505C4D29742}" srcOrd="1" destOrd="0" presId="urn:microsoft.com/office/officeart/2005/8/layout/radial1"/>
    <dgm:cxn modelId="{ABC8C28C-63A7-472A-AC17-209881704F77}" type="presParOf" srcId="{DC9B9C33-D9F6-4BE5-AA5F-D505C4D29742}" destId="{FAAC682C-4FB9-4441-80E0-22CA39B8FC39}" srcOrd="0" destOrd="0" presId="urn:microsoft.com/office/officeart/2005/8/layout/radial1"/>
    <dgm:cxn modelId="{AA6F2D5F-791B-40EA-9612-3CEDC5E1DA4B}" type="presParOf" srcId="{36471C4F-591F-4B61-A3BF-B218B16BF44E}" destId="{39933402-521F-4E02-BE04-363CDDFBDE2D}" srcOrd="2" destOrd="0" presId="urn:microsoft.com/office/officeart/2005/8/layout/radial1"/>
    <dgm:cxn modelId="{0A153E7A-B480-4FBF-BF6D-D3EAA4DD2172}" type="presParOf" srcId="{36471C4F-591F-4B61-A3BF-B218B16BF44E}" destId="{84DB6062-57BC-48C6-9225-E6CDA3F94F34}" srcOrd="3" destOrd="0" presId="urn:microsoft.com/office/officeart/2005/8/layout/radial1"/>
    <dgm:cxn modelId="{01327AEC-8CB0-44E4-B132-E4F48226822C}" type="presParOf" srcId="{84DB6062-57BC-48C6-9225-E6CDA3F94F34}" destId="{8D047794-4204-4D81-A9A7-E7C34CD235DC}" srcOrd="0" destOrd="0" presId="urn:microsoft.com/office/officeart/2005/8/layout/radial1"/>
    <dgm:cxn modelId="{3B053607-B7BB-4776-A1E6-18306E52B29A}" type="presParOf" srcId="{36471C4F-591F-4B61-A3BF-B218B16BF44E}" destId="{090B3CD6-2052-4C1C-8FC5-26B1845BA999}" srcOrd="4" destOrd="0" presId="urn:microsoft.com/office/officeart/2005/8/layout/radial1"/>
    <dgm:cxn modelId="{25E96E97-C2FB-49E9-A181-AF0F996AC4BB}" type="presParOf" srcId="{36471C4F-591F-4B61-A3BF-B218B16BF44E}" destId="{152D6F1B-553C-4A91-9D60-4E517CF5E2D2}" srcOrd="5" destOrd="0" presId="urn:microsoft.com/office/officeart/2005/8/layout/radial1"/>
    <dgm:cxn modelId="{23696737-5E23-4085-ABB2-1E50EE0C848E}" type="presParOf" srcId="{152D6F1B-553C-4A91-9D60-4E517CF5E2D2}" destId="{CB9BF02E-A550-444B-B907-7F85F38BEBA4}" srcOrd="0" destOrd="0" presId="urn:microsoft.com/office/officeart/2005/8/layout/radial1"/>
    <dgm:cxn modelId="{D75EB445-EA86-4779-8039-606CDBBCDA24}" type="presParOf" srcId="{36471C4F-591F-4B61-A3BF-B218B16BF44E}" destId="{AA33CC64-3BFD-474D-8619-DE512E960EAE}"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2D1D7-8222-417E-88C5-66773D166463}" type="doc">
      <dgm:prSet loTypeId="urn:microsoft.com/office/officeart/2005/8/layout/process1" loCatId="process" qsTypeId="urn:microsoft.com/office/officeart/2005/8/quickstyle/simple1" qsCatId="simple" csTypeId="urn:microsoft.com/office/officeart/2005/8/colors/accent1_2" csCatId="accent1" phldr="1"/>
      <dgm:spPr/>
    </dgm:pt>
    <dgm:pt modelId="{8865CFBD-CF97-4066-A69B-C2201461DBE4}">
      <dgm:prSet phldrT="[Text]"/>
      <dgm:spPr/>
      <dgm:t>
        <a:bodyPr/>
        <a:lstStyle/>
        <a:p>
          <a:r>
            <a:rPr lang="en-US" dirty="0"/>
            <a:t>The person decides something. The person does something or hears or feels something</a:t>
          </a:r>
        </a:p>
      </dgm:t>
    </dgm:pt>
    <dgm:pt modelId="{FFB655F9-35C2-4493-A5A9-12D6B3A66358}" type="parTrans" cxnId="{3623372F-2DEC-4DFF-8319-6EE8DB15C752}">
      <dgm:prSet/>
      <dgm:spPr/>
      <dgm:t>
        <a:bodyPr/>
        <a:lstStyle/>
        <a:p>
          <a:endParaRPr lang="en-US"/>
        </a:p>
      </dgm:t>
    </dgm:pt>
    <dgm:pt modelId="{45C32DB7-017D-451A-ACAC-A85344B0947F}" type="sibTrans" cxnId="{3623372F-2DEC-4DFF-8319-6EE8DB15C752}">
      <dgm:prSet/>
      <dgm:spPr/>
      <dgm:t>
        <a:bodyPr/>
        <a:lstStyle/>
        <a:p>
          <a:endParaRPr lang="en-US"/>
        </a:p>
      </dgm:t>
    </dgm:pt>
    <dgm:pt modelId="{C27DCDE2-FBC9-4C0E-9612-12D4CFBBBFD7}">
      <dgm:prSet phldrT="[Text]"/>
      <dgm:spPr/>
      <dgm:t>
        <a:bodyPr/>
        <a:lstStyle/>
        <a:p>
          <a:r>
            <a:rPr lang="en-US" dirty="0"/>
            <a:t>The person does something, takes some action</a:t>
          </a:r>
        </a:p>
      </dgm:t>
    </dgm:pt>
    <dgm:pt modelId="{C485A1C2-1FDE-4C34-9F34-C7225BE211C5}" type="parTrans" cxnId="{9F3222C6-884B-42A2-9A1C-1A1317520EBA}">
      <dgm:prSet/>
      <dgm:spPr/>
      <dgm:t>
        <a:bodyPr/>
        <a:lstStyle/>
        <a:p>
          <a:endParaRPr lang="en-US"/>
        </a:p>
      </dgm:t>
    </dgm:pt>
    <dgm:pt modelId="{59556176-1E60-4E22-B316-8F6E86D95DAE}" type="sibTrans" cxnId="{9F3222C6-884B-42A2-9A1C-1A1317520EBA}">
      <dgm:prSet/>
      <dgm:spPr/>
      <dgm:t>
        <a:bodyPr/>
        <a:lstStyle/>
        <a:p>
          <a:endParaRPr lang="en-US"/>
        </a:p>
      </dgm:t>
    </dgm:pt>
    <dgm:pt modelId="{17D4B1EC-7808-46AE-AE74-FD51460517EB}">
      <dgm:prSet phldrT="[Text]"/>
      <dgm:spPr/>
      <dgm:t>
        <a:bodyPr/>
        <a:lstStyle/>
        <a:p>
          <a:r>
            <a:rPr lang="en-US" dirty="0"/>
            <a:t>Something happens as a result of the action that is taken</a:t>
          </a:r>
        </a:p>
      </dgm:t>
    </dgm:pt>
    <dgm:pt modelId="{2034549D-8DC8-4FDD-9A7F-B0F1615B00D7}" type="parTrans" cxnId="{D231124A-BFCB-4F66-90C7-1E1F13EEBD70}">
      <dgm:prSet/>
      <dgm:spPr/>
      <dgm:t>
        <a:bodyPr/>
        <a:lstStyle/>
        <a:p>
          <a:endParaRPr lang="en-US"/>
        </a:p>
      </dgm:t>
    </dgm:pt>
    <dgm:pt modelId="{746ADB39-3D41-48C3-AC30-970F23FC1E35}" type="sibTrans" cxnId="{D231124A-BFCB-4F66-90C7-1E1F13EEBD70}">
      <dgm:prSet/>
      <dgm:spPr/>
      <dgm:t>
        <a:bodyPr/>
        <a:lstStyle/>
        <a:p>
          <a:endParaRPr lang="en-US"/>
        </a:p>
      </dgm:t>
    </dgm:pt>
    <dgm:pt modelId="{ED37E25B-8BC7-489B-9CCC-74B8C9F8CC42}" type="pres">
      <dgm:prSet presAssocID="{FC82D1D7-8222-417E-88C5-66773D166463}" presName="Name0" presStyleCnt="0">
        <dgm:presLayoutVars>
          <dgm:dir/>
          <dgm:resizeHandles val="exact"/>
        </dgm:presLayoutVars>
      </dgm:prSet>
      <dgm:spPr/>
    </dgm:pt>
    <dgm:pt modelId="{29B2FC91-9AB9-40A4-AC7E-E3773E349188}" type="pres">
      <dgm:prSet presAssocID="{8865CFBD-CF97-4066-A69B-C2201461DBE4}" presName="node" presStyleLbl="node1" presStyleIdx="0" presStyleCnt="3">
        <dgm:presLayoutVars>
          <dgm:bulletEnabled val="1"/>
        </dgm:presLayoutVars>
      </dgm:prSet>
      <dgm:spPr/>
    </dgm:pt>
    <dgm:pt modelId="{335D6C14-D3EB-48DE-9595-D718D4A11227}" type="pres">
      <dgm:prSet presAssocID="{45C32DB7-017D-451A-ACAC-A85344B0947F}" presName="sibTrans" presStyleLbl="sibTrans2D1" presStyleIdx="0" presStyleCnt="2"/>
      <dgm:spPr/>
    </dgm:pt>
    <dgm:pt modelId="{AE5D5445-096D-4D8F-8047-95E7ADA622C2}" type="pres">
      <dgm:prSet presAssocID="{45C32DB7-017D-451A-ACAC-A85344B0947F}" presName="connectorText" presStyleLbl="sibTrans2D1" presStyleIdx="0" presStyleCnt="2"/>
      <dgm:spPr/>
    </dgm:pt>
    <dgm:pt modelId="{A2BD469A-C31C-43A7-9CFE-BA2F2926CAFF}" type="pres">
      <dgm:prSet presAssocID="{C27DCDE2-FBC9-4C0E-9612-12D4CFBBBFD7}" presName="node" presStyleLbl="node1" presStyleIdx="1" presStyleCnt="3">
        <dgm:presLayoutVars>
          <dgm:bulletEnabled val="1"/>
        </dgm:presLayoutVars>
      </dgm:prSet>
      <dgm:spPr/>
    </dgm:pt>
    <dgm:pt modelId="{8AFDC12C-F38D-486E-A7F5-7967BB1B57C2}" type="pres">
      <dgm:prSet presAssocID="{59556176-1E60-4E22-B316-8F6E86D95DAE}" presName="sibTrans" presStyleLbl="sibTrans2D1" presStyleIdx="1" presStyleCnt="2"/>
      <dgm:spPr/>
    </dgm:pt>
    <dgm:pt modelId="{7650DD3D-3002-492B-91F9-05C1B7EABCE0}" type="pres">
      <dgm:prSet presAssocID="{59556176-1E60-4E22-B316-8F6E86D95DAE}" presName="connectorText" presStyleLbl="sibTrans2D1" presStyleIdx="1" presStyleCnt="2"/>
      <dgm:spPr/>
    </dgm:pt>
    <dgm:pt modelId="{2B2987EA-81D6-4F95-9E1A-671915DF8CB8}" type="pres">
      <dgm:prSet presAssocID="{17D4B1EC-7808-46AE-AE74-FD51460517EB}" presName="node" presStyleLbl="node1" presStyleIdx="2" presStyleCnt="3">
        <dgm:presLayoutVars>
          <dgm:bulletEnabled val="1"/>
        </dgm:presLayoutVars>
      </dgm:prSet>
      <dgm:spPr/>
    </dgm:pt>
  </dgm:ptLst>
  <dgm:cxnLst>
    <dgm:cxn modelId="{43F6A117-CFA1-48BD-B4D5-64462B0F653A}" type="presOf" srcId="{17D4B1EC-7808-46AE-AE74-FD51460517EB}" destId="{2B2987EA-81D6-4F95-9E1A-671915DF8CB8}" srcOrd="0" destOrd="0" presId="urn:microsoft.com/office/officeart/2005/8/layout/process1"/>
    <dgm:cxn modelId="{3623372F-2DEC-4DFF-8319-6EE8DB15C752}" srcId="{FC82D1D7-8222-417E-88C5-66773D166463}" destId="{8865CFBD-CF97-4066-A69B-C2201461DBE4}" srcOrd="0" destOrd="0" parTransId="{FFB655F9-35C2-4493-A5A9-12D6B3A66358}" sibTransId="{45C32DB7-017D-451A-ACAC-A85344B0947F}"/>
    <dgm:cxn modelId="{D231124A-BFCB-4F66-90C7-1E1F13EEBD70}" srcId="{FC82D1D7-8222-417E-88C5-66773D166463}" destId="{17D4B1EC-7808-46AE-AE74-FD51460517EB}" srcOrd="2" destOrd="0" parTransId="{2034549D-8DC8-4FDD-9A7F-B0F1615B00D7}" sibTransId="{746ADB39-3D41-48C3-AC30-970F23FC1E35}"/>
    <dgm:cxn modelId="{512F6856-CA0A-48C6-86BB-E9ECDCB2B613}" type="presOf" srcId="{FC82D1D7-8222-417E-88C5-66773D166463}" destId="{ED37E25B-8BC7-489B-9CCC-74B8C9F8CC42}" srcOrd="0" destOrd="0" presId="urn:microsoft.com/office/officeart/2005/8/layout/process1"/>
    <dgm:cxn modelId="{22E48284-6939-42DD-A482-51D6C6E5C3EF}" type="presOf" srcId="{45C32DB7-017D-451A-ACAC-A85344B0947F}" destId="{AE5D5445-096D-4D8F-8047-95E7ADA622C2}" srcOrd="1" destOrd="0" presId="urn:microsoft.com/office/officeart/2005/8/layout/process1"/>
    <dgm:cxn modelId="{C4D401A0-9130-4846-A4B2-E2339D1E40F3}" type="presOf" srcId="{59556176-1E60-4E22-B316-8F6E86D95DAE}" destId="{8AFDC12C-F38D-486E-A7F5-7967BB1B57C2}" srcOrd="0" destOrd="0" presId="urn:microsoft.com/office/officeart/2005/8/layout/process1"/>
    <dgm:cxn modelId="{FBAD2AA2-43A5-432D-BE34-7F1E317C4B37}" type="presOf" srcId="{C27DCDE2-FBC9-4C0E-9612-12D4CFBBBFD7}" destId="{A2BD469A-C31C-43A7-9CFE-BA2F2926CAFF}" srcOrd="0" destOrd="0" presId="urn:microsoft.com/office/officeart/2005/8/layout/process1"/>
    <dgm:cxn modelId="{B73AC4BF-C28B-40BC-A2C9-0896762D2AAD}" type="presOf" srcId="{59556176-1E60-4E22-B316-8F6E86D95DAE}" destId="{7650DD3D-3002-492B-91F9-05C1B7EABCE0}" srcOrd="1" destOrd="0" presId="urn:microsoft.com/office/officeart/2005/8/layout/process1"/>
    <dgm:cxn modelId="{9F3222C6-884B-42A2-9A1C-1A1317520EBA}" srcId="{FC82D1D7-8222-417E-88C5-66773D166463}" destId="{C27DCDE2-FBC9-4C0E-9612-12D4CFBBBFD7}" srcOrd="1" destOrd="0" parTransId="{C485A1C2-1FDE-4C34-9F34-C7225BE211C5}" sibTransId="{59556176-1E60-4E22-B316-8F6E86D95DAE}"/>
    <dgm:cxn modelId="{598F8CE0-4B05-47D4-9624-36A23E48869C}" type="presOf" srcId="{8865CFBD-CF97-4066-A69B-C2201461DBE4}" destId="{29B2FC91-9AB9-40A4-AC7E-E3773E349188}" srcOrd="0" destOrd="0" presId="urn:microsoft.com/office/officeart/2005/8/layout/process1"/>
    <dgm:cxn modelId="{764418F2-EB69-4AF7-A4DA-F3B25FD077C0}" type="presOf" srcId="{45C32DB7-017D-451A-ACAC-A85344B0947F}" destId="{335D6C14-D3EB-48DE-9595-D718D4A11227}" srcOrd="0" destOrd="0" presId="urn:microsoft.com/office/officeart/2005/8/layout/process1"/>
    <dgm:cxn modelId="{6F2DC9A6-ACE4-49DA-99F8-5E64906455AC}" type="presParOf" srcId="{ED37E25B-8BC7-489B-9CCC-74B8C9F8CC42}" destId="{29B2FC91-9AB9-40A4-AC7E-E3773E349188}" srcOrd="0" destOrd="0" presId="urn:microsoft.com/office/officeart/2005/8/layout/process1"/>
    <dgm:cxn modelId="{7C8E4DD1-79E8-42D7-95FF-E64CEB0D29AA}" type="presParOf" srcId="{ED37E25B-8BC7-489B-9CCC-74B8C9F8CC42}" destId="{335D6C14-D3EB-48DE-9595-D718D4A11227}" srcOrd="1" destOrd="0" presId="urn:microsoft.com/office/officeart/2005/8/layout/process1"/>
    <dgm:cxn modelId="{A9898CD3-65EA-4629-8E21-71E6AD7B07B9}" type="presParOf" srcId="{335D6C14-D3EB-48DE-9595-D718D4A11227}" destId="{AE5D5445-096D-4D8F-8047-95E7ADA622C2}" srcOrd="0" destOrd="0" presId="urn:microsoft.com/office/officeart/2005/8/layout/process1"/>
    <dgm:cxn modelId="{DF58A8DD-444D-4032-B265-D27EC96C177C}" type="presParOf" srcId="{ED37E25B-8BC7-489B-9CCC-74B8C9F8CC42}" destId="{A2BD469A-C31C-43A7-9CFE-BA2F2926CAFF}" srcOrd="2" destOrd="0" presId="urn:microsoft.com/office/officeart/2005/8/layout/process1"/>
    <dgm:cxn modelId="{818CB8DB-CEC3-4056-B142-A48346B9A815}" type="presParOf" srcId="{ED37E25B-8BC7-489B-9CCC-74B8C9F8CC42}" destId="{8AFDC12C-F38D-486E-A7F5-7967BB1B57C2}" srcOrd="3" destOrd="0" presId="urn:microsoft.com/office/officeart/2005/8/layout/process1"/>
    <dgm:cxn modelId="{1EA9DA04-C1BD-4152-9356-6C5B44AFC7C9}" type="presParOf" srcId="{8AFDC12C-F38D-486E-A7F5-7967BB1B57C2}" destId="{7650DD3D-3002-492B-91F9-05C1B7EABCE0}" srcOrd="0" destOrd="0" presId="urn:microsoft.com/office/officeart/2005/8/layout/process1"/>
    <dgm:cxn modelId="{B48CF6FA-91F0-4BDA-87A0-570140BBBCC1}" type="presParOf" srcId="{ED37E25B-8BC7-489B-9CCC-74B8C9F8CC42}" destId="{2B2987EA-81D6-4F95-9E1A-671915DF8CB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2FCCAC-E178-436E-A960-0313A43A0CF0}"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US"/>
        </a:p>
      </dgm:t>
    </dgm:pt>
    <dgm:pt modelId="{0FB113A8-5B63-481C-A014-0913C5539739}">
      <dgm:prSet phldrT="[Text]" custT="1"/>
      <dgm:spPr/>
      <dgm:t>
        <a:bodyPr/>
        <a:lstStyle/>
        <a:p>
          <a:r>
            <a:rPr lang="en-US" sz="1200" b="0" dirty="0"/>
            <a:t>Something Happens</a:t>
          </a:r>
        </a:p>
      </dgm:t>
    </dgm:pt>
    <dgm:pt modelId="{092417F6-32C2-4817-A391-C0AC320E79D9}" type="parTrans" cxnId="{2E6C9C05-3EB1-4595-9FFD-A9F65E896CBB}">
      <dgm:prSet/>
      <dgm:spPr/>
      <dgm:t>
        <a:bodyPr/>
        <a:lstStyle/>
        <a:p>
          <a:endParaRPr lang="en-US" sz="2800" b="0"/>
        </a:p>
      </dgm:t>
    </dgm:pt>
    <dgm:pt modelId="{B1B902F7-9056-4A15-877A-01786D766300}" type="sibTrans" cxnId="{2E6C9C05-3EB1-4595-9FFD-A9F65E896CBB}">
      <dgm:prSet custT="1"/>
      <dgm:spPr/>
      <dgm:t>
        <a:bodyPr/>
        <a:lstStyle/>
        <a:p>
          <a:endParaRPr lang="en-US" sz="1200" b="0"/>
        </a:p>
      </dgm:t>
    </dgm:pt>
    <dgm:pt modelId="{F010FF9F-8C63-4B73-A486-949D1FD3ADFB}">
      <dgm:prSet phldrT="[Text]" custT="1"/>
      <dgm:spPr/>
      <dgm:t>
        <a:bodyPr/>
        <a:lstStyle/>
        <a:p>
          <a:r>
            <a:rPr lang="en-US" sz="1200" b="0" dirty="0"/>
            <a:t>Action (behavior)</a:t>
          </a:r>
        </a:p>
      </dgm:t>
    </dgm:pt>
    <dgm:pt modelId="{B00F443C-39A7-41AD-9D6C-21050552B49E}" type="parTrans" cxnId="{B22B328F-4316-4E04-9A0D-0A056D28C776}">
      <dgm:prSet/>
      <dgm:spPr/>
      <dgm:t>
        <a:bodyPr/>
        <a:lstStyle/>
        <a:p>
          <a:endParaRPr lang="en-US" sz="2800" b="0"/>
        </a:p>
      </dgm:t>
    </dgm:pt>
    <dgm:pt modelId="{5BC2BE91-75AD-4935-B40F-ABA819B29554}" type="sibTrans" cxnId="{B22B328F-4316-4E04-9A0D-0A056D28C776}">
      <dgm:prSet custT="1"/>
      <dgm:spPr/>
      <dgm:t>
        <a:bodyPr/>
        <a:lstStyle/>
        <a:p>
          <a:endParaRPr lang="en-US" sz="1050" b="0"/>
        </a:p>
      </dgm:t>
    </dgm:pt>
    <dgm:pt modelId="{DE4E6AF0-70FD-4C87-9929-DE907728C1DC}">
      <dgm:prSet phldrT="[Text]" custT="1"/>
      <dgm:spPr/>
      <dgm:t>
        <a:bodyPr/>
        <a:lstStyle/>
        <a:p>
          <a:r>
            <a:rPr lang="en-US" sz="1200" b="0" dirty="0"/>
            <a:t>Result</a:t>
          </a:r>
        </a:p>
      </dgm:t>
    </dgm:pt>
    <dgm:pt modelId="{9F9FF2A2-12B0-4B79-824C-08041663A40D}" type="parTrans" cxnId="{6BAAE5A3-BB9F-4657-9B28-A9191FA976A4}">
      <dgm:prSet/>
      <dgm:spPr/>
      <dgm:t>
        <a:bodyPr/>
        <a:lstStyle/>
        <a:p>
          <a:endParaRPr lang="en-US" sz="2800" b="0"/>
        </a:p>
      </dgm:t>
    </dgm:pt>
    <dgm:pt modelId="{9292BCCF-8BC2-4A06-BA79-73EF82D01E2C}" type="sibTrans" cxnId="{6BAAE5A3-BB9F-4657-9B28-A9191FA976A4}">
      <dgm:prSet custT="1"/>
      <dgm:spPr/>
      <dgm:t>
        <a:bodyPr/>
        <a:lstStyle/>
        <a:p>
          <a:endParaRPr lang="en-US" sz="1050" b="0"/>
        </a:p>
      </dgm:t>
    </dgm:pt>
    <dgm:pt modelId="{5B1FC78D-E61D-4C81-89DE-4CF133C45BD9}">
      <dgm:prSet custT="1"/>
      <dgm:spPr/>
      <dgm:t>
        <a:bodyPr/>
        <a:lstStyle/>
        <a:p>
          <a:r>
            <a:rPr lang="en-US" sz="1200" b="0" dirty="0"/>
            <a:t>Some results serve to produce a new action</a:t>
          </a:r>
        </a:p>
      </dgm:t>
    </dgm:pt>
    <dgm:pt modelId="{C60A302A-EE60-4B9D-A0FD-E3C8219EDCE8}" type="parTrans" cxnId="{CF5081D7-77C7-417F-A4E8-1F3178CA32D6}">
      <dgm:prSet/>
      <dgm:spPr/>
      <dgm:t>
        <a:bodyPr/>
        <a:lstStyle/>
        <a:p>
          <a:endParaRPr lang="en-US" sz="2800" b="0"/>
        </a:p>
      </dgm:t>
    </dgm:pt>
    <dgm:pt modelId="{66EA021B-790D-4C77-8E21-EBC8233B17EA}" type="sibTrans" cxnId="{CF5081D7-77C7-417F-A4E8-1F3178CA32D6}">
      <dgm:prSet custT="1"/>
      <dgm:spPr/>
      <dgm:t>
        <a:bodyPr/>
        <a:lstStyle/>
        <a:p>
          <a:endParaRPr lang="en-US" sz="1050" b="0"/>
        </a:p>
      </dgm:t>
    </dgm:pt>
    <dgm:pt modelId="{18AA6E7D-C442-4F1D-B3A8-374C16080734}" type="pres">
      <dgm:prSet presAssocID="{612FCCAC-E178-436E-A960-0313A43A0CF0}" presName="cycle" presStyleCnt="0">
        <dgm:presLayoutVars>
          <dgm:dir/>
          <dgm:resizeHandles val="exact"/>
        </dgm:presLayoutVars>
      </dgm:prSet>
      <dgm:spPr/>
    </dgm:pt>
    <dgm:pt modelId="{B2DAB43B-CB5D-4B3F-BE70-F154FA4C5A95}" type="pres">
      <dgm:prSet presAssocID="{0FB113A8-5B63-481C-A014-0913C5539739}" presName="node" presStyleLbl="node1" presStyleIdx="0" presStyleCnt="4" custRadScaleRad="187822" custRadScaleInc="-139864">
        <dgm:presLayoutVars>
          <dgm:bulletEnabled val="1"/>
        </dgm:presLayoutVars>
      </dgm:prSet>
      <dgm:spPr/>
    </dgm:pt>
    <dgm:pt modelId="{B5DFC00B-3433-449C-83E3-7B6B0F2F7B82}" type="pres">
      <dgm:prSet presAssocID="{B1B902F7-9056-4A15-877A-01786D766300}" presName="sibTrans" presStyleLbl="sibTrans2D1" presStyleIdx="0" presStyleCnt="4" custScaleX="159892" custScaleY="111818"/>
      <dgm:spPr/>
    </dgm:pt>
    <dgm:pt modelId="{D2A44D40-5999-492F-A693-5CF5F57C0609}" type="pres">
      <dgm:prSet presAssocID="{B1B902F7-9056-4A15-877A-01786D766300}" presName="connectorText" presStyleLbl="sibTrans2D1" presStyleIdx="0" presStyleCnt="4"/>
      <dgm:spPr/>
    </dgm:pt>
    <dgm:pt modelId="{47C2390B-2248-4138-8D86-83BD1DCCCBF3}" type="pres">
      <dgm:prSet presAssocID="{F010FF9F-8C63-4B73-A486-949D1FD3ADFB}" presName="node" presStyleLbl="node1" presStyleIdx="1" presStyleCnt="4" custRadScaleRad="122048" custRadScaleInc="-176446">
        <dgm:presLayoutVars>
          <dgm:bulletEnabled val="1"/>
        </dgm:presLayoutVars>
      </dgm:prSet>
      <dgm:spPr/>
    </dgm:pt>
    <dgm:pt modelId="{A1A4BBD9-A1AB-42E7-893F-CB305F263753}" type="pres">
      <dgm:prSet presAssocID="{5BC2BE91-75AD-4935-B40F-ABA819B29554}" presName="sibTrans" presStyleLbl="sibTrans2D1" presStyleIdx="1" presStyleCnt="4" custScaleX="164539" custScaleY="96013"/>
      <dgm:spPr/>
    </dgm:pt>
    <dgm:pt modelId="{11FD8D15-1A3B-4C5F-9CD8-E301F935439F}" type="pres">
      <dgm:prSet presAssocID="{5BC2BE91-75AD-4935-B40F-ABA819B29554}" presName="connectorText" presStyleLbl="sibTrans2D1" presStyleIdx="1" presStyleCnt="4"/>
      <dgm:spPr/>
    </dgm:pt>
    <dgm:pt modelId="{913E0A04-1207-4D6B-9868-BC52A2D586C0}" type="pres">
      <dgm:prSet presAssocID="{DE4E6AF0-70FD-4C87-9929-DE907728C1DC}" presName="node" presStyleLbl="node1" presStyleIdx="2" presStyleCnt="4" custRadScaleRad="220224" custRadScaleInc="-244997">
        <dgm:presLayoutVars>
          <dgm:bulletEnabled val="1"/>
        </dgm:presLayoutVars>
      </dgm:prSet>
      <dgm:spPr/>
    </dgm:pt>
    <dgm:pt modelId="{86D301A1-1ACC-4F3E-86F9-436BB89619F0}" type="pres">
      <dgm:prSet presAssocID="{9292BCCF-8BC2-4A06-BA79-73EF82D01E2C}" presName="sibTrans" presStyleLbl="sibTrans2D1" presStyleIdx="2" presStyleCnt="4" custScaleX="164045" custScaleY="102394"/>
      <dgm:spPr/>
    </dgm:pt>
    <dgm:pt modelId="{EF8F4537-689E-4A50-89B7-F9068151E857}" type="pres">
      <dgm:prSet presAssocID="{9292BCCF-8BC2-4A06-BA79-73EF82D01E2C}" presName="connectorText" presStyleLbl="sibTrans2D1" presStyleIdx="2" presStyleCnt="4"/>
      <dgm:spPr/>
    </dgm:pt>
    <dgm:pt modelId="{70DB8C3E-D77C-41AC-81AB-AE78E50D2035}" type="pres">
      <dgm:prSet presAssocID="{5B1FC78D-E61D-4C81-89DE-4CF133C45BD9}" presName="node" presStyleLbl="node1" presStyleIdx="3" presStyleCnt="4" custRadScaleRad="52129" custRadScaleInc="-256688">
        <dgm:presLayoutVars>
          <dgm:bulletEnabled val="1"/>
        </dgm:presLayoutVars>
      </dgm:prSet>
      <dgm:spPr/>
    </dgm:pt>
    <dgm:pt modelId="{EB861164-094C-4A51-BC1B-632E3B28BA90}" type="pres">
      <dgm:prSet presAssocID="{66EA021B-790D-4C77-8E21-EBC8233B17EA}" presName="sibTrans" presStyleLbl="sibTrans2D1" presStyleIdx="3" presStyleCnt="4" custScaleX="157577" custScaleY="84509"/>
      <dgm:spPr/>
    </dgm:pt>
    <dgm:pt modelId="{BA1B8859-68A2-469C-A80B-009E736BAAC9}" type="pres">
      <dgm:prSet presAssocID="{66EA021B-790D-4C77-8E21-EBC8233B17EA}" presName="connectorText" presStyleLbl="sibTrans2D1" presStyleIdx="3" presStyleCnt="4"/>
      <dgm:spPr/>
    </dgm:pt>
  </dgm:ptLst>
  <dgm:cxnLst>
    <dgm:cxn modelId="{2E6C9C05-3EB1-4595-9FFD-A9F65E896CBB}" srcId="{612FCCAC-E178-436E-A960-0313A43A0CF0}" destId="{0FB113A8-5B63-481C-A014-0913C5539739}" srcOrd="0" destOrd="0" parTransId="{092417F6-32C2-4817-A391-C0AC320E79D9}" sibTransId="{B1B902F7-9056-4A15-877A-01786D766300}"/>
    <dgm:cxn modelId="{D8BAF237-9A33-4482-ADA8-23B0DD771F0C}" type="presOf" srcId="{5BC2BE91-75AD-4935-B40F-ABA819B29554}" destId="{11FD8D15-1A3B-4C5F-9CD8-E301F935439F}" srcOrd="1" destOrd="0" presId="urn:microsoft.com/office/officeart/2005/8/layout/cycle2"/>
    <dgm:cxn modelId="{47D07965-AB99-414B-A333-9CEE7A9C2EBC}" type="presOf" srcId="{9292BCCF-8BC2-4A06-BA79-73EF82D01E2C}" destId="{86D301A1-1ACC-4F3E-86F9-436BB89619F0}" srcOrd="0" destOrd="0" presId="urn:microsoft.com/office/officeart/2005/8/layout/cycle2"/>
    <dgm:cxn modelId="{11F4ED66-653D-4FD4-9C6D-556AD3C0B67B}" type="presOf" srcId="{612FCCAC-E178-436E-A960-0313A43A0CF0}" destId="{18AA6E7D-C442-4F1D-B3A8-374C16080734}" srcOrd="0" destOrd="0" presId="urn:microsoft.com/office/officeart/2005/8/layout/cycle2"/>
    <dgm:cxn modelId="{C8D68F54-B1A0-44E5-A891-A4E9ED1B4EA1}" type="presOf" srcId="{5BC2BE91-75AD-4935-B40F-ABA819B29554}" destId="{A1A4BBD9-A1AB-42E7-893F-CB305F263753}" srcOrd="0" destOrd="0" presId="urn:microsoft.com/office/officeart/2005/8/layout/cycle2"/>
    <dgm:cxn modelId="{F9476382-E45A-4FA3-99A7-0B105A355B01}" type="presOf" srcId="{B1B902F7-9056-4A15-877A-01786D766300}" destId="{D2A44D40-5999-492F-A693-5CF5F57C0609}" srcOrd="1" destOrd="0" presId="urn:microsoft.com/office/officeart/2005/8/layout/cycle2"/>
    <dgm:cxn modelId="{C7C4058C-BB7C-473C-AED7-D38D45A9037E}" type="presOf" srcId="{DE4E6AF0-70FD-4C87-9929-DE907728C1DC}" destId="{913E0A04-1207-4D6B-9868-BC52A2D586C0}" srcOrd="0" destOrd="0" presId="urn:microsoft.com/office/officeart/2005/8/layout/cycle2"/>
    <dgm:cxn modelId="{B22B328F-4316-4E04-9A0D-0A056D28C776}" srcId="{612FCCAC-E178-436E-A960-0313A43A0CF0}" destId="{F010FF9F-8C63-4B73-A486-949D1FD3ADFB}" srcOrd="1" destOrd="0" parTransId="{B00F443C-39A7-41AD-9D6C-21050552B49E}" sibTransId="{5BC2BE91-75AD-4935-B40F-ABA819B29554}"/>
    <dgm:cxn modelId="{6BAAE5A3-BB9F-4657-9B28-A9191FA976A4}" srcId="{612FCCAC-E178-436E-A960-0313A43A0CF0}" destId="{DE4E6AF0-70FD-4C87-9929-DE907728C1DC}" srcOrd="2" destOrd="0" parTransId="{9F9FF2A2-12B0-4B79-824C-08041663A40D}" sibTransId="{9292BCCF-8BC2-4A06-BA79-73EF82D01E2C}"/>
    <dgm:cxn modelId="{F8B243C8-A398-41D1-BD88-F09B2C631105}" type="presOf" srcId="{9292BCCF-8BC2-4A06-BA79-73EF82D01E2C}" destId="{EF8F4537-689E-4A50-89B7-F9068151E857}" srcOrd="1" destOrd="0" presId="urn:microsoft.com/office/officeart/2005/8/layout/cycle2"/>
    <dgm:cxn modelId="{BD865ECA-D92A-459E-A2D9-E67B6FFEB1BA}" type="presOf" srcId="{F010FF9F-8C63-4B73-A486-949D1FD3ADFB}" destId="{47C2390B-2248-4138-8D86-83BD1DCCCBF3}" srcOrd="0" destOrd="0" presId="urn:microsoft.com/office/officeart/2005/8/layout/cycle2"/>
    <dgm:cxn modelId="{9BAE23D1-8A29-4C14-B10B-AA1390BB115F}" type="presOf" srcId="{66EA021B-790D-4C77-8E21-EBC8233B17EA}" destId="{BA1B8859-68A2-469C-A80B-009E736BAAC9}" srcOrd="1" destOrd="0" presId="urn:microsoft.com/office/officeart/2005/8/layout/cycle2"/>
    <dgm:cxn modelId="{2E544AD2-A711-4E53-B540-EED48B6A33A9}" type="presOf" srcId="{5B1FC78D-E61D-4C81-89DE-4CF133C45BD9}" destId="{70DB8C3E-D77C-41AC-81AB-AE78E50D2035}" srcOrd="0" destOrd="0" presId="urn:microsoft.com/office/officeart/2005/8/layout/cycle2"/>
    <dgm:cxn modelId="{CF5081D7-77C7-417F-A4E8-1F3178CA32D6}" srcId="{612FCCAC-E178-436E-A960-0313A43A0CF0}" destId="{5B1FC78D-E61D-4C81-89DE-4CF133C45BD9}" srcOrd="3" destOrd="0" parTransId="{C60A302A-EE60-4B9D-A0FD-E3C8219EDCE8}" sibTransId="{66EA021B-790D-4C77-8E21-EBC8233B17EA}"/>
    <dgm:cxn modelId="{74B9C2ED-B15B-4FD9-960F-A6DE36784732}" type="presOf" srcId="{B1B902F7-9056-4A15-877A-01786D766300}" destId="{B5DFC00B-3433-449C-83E3-7B6B0F2F7B82}" srcOrd="0" destOrd="0" presId="urn:microsoft.com/office/officeart/2005/8/layout/cycle2"/>
    <dgm:cxn modelId="{7F6601F6-F8AA-4610-A98C-9E1C36C2E638}" type="presOf" srcId="{66EA021B-790D-4C77-8E21-EBC8233B17EA}" destId="{EB861164-094C-4A51-BC1B-632E3B28BA90}" srcOrd="0" destOrd="0" presId="urn:microsoft.com/office/officeart/2005/8/layout/cycle2"/>
    <dgm:cxn modelId="{8075C0FC-F426-4787-A5A9-51345C4A5493}" type="presOf" srcId="{0FB113A8-5B63-481C-A014-0913C5539739}" destId="{B2DAB43B-CB5D-4B3F-BE70-F154FA4C5A95}" srcOrd="0" destOrd="0" presId="urn:microsoft.com/office/officeart/2005/8/layout/cycle2"/>
    <dgm:cxn modelId="{F55EF0FC-505D-4C18-A7DB-87EBFD98BAB4}" type="presParOf" srcId="{18AA6E7D-C442-4F1D-B3A8-374C16080734}" destId="{B2DAB43B-CB5D-4B3F-BE70-F154FA4C5A95}" srcOrd="0" destOrd="0" presId="urn:microsoft.com/office/officeart/2005/8/layout/cycle2"/>
    <dgm:cxn modelId="{CB7B5D66-160F-4BF9-BB62-92435CB05E13}" type="presParOf" srcId="{18AA6E7D-C442-4F1D-B3A8-374C16080734}" destId="{B5DFC00B-3433-449C-83E3-7B6B0F2F7B82}" srcOrd="1" destOrd="0" presId="urn:microsoft.com/office/officeart/2005/8/layout/cycle2"/>
    <dgm:cxn modelId="{F408127A-4C01-4929-BD6A-B811F70A2DB0}" type="presParOf" srcId="{B5DFC00B-3433-449C-83E3-7B6B0F2F7B82}" destId="{D2A44D40-5999-492F-A693-5CF5F57C0609}" srcOrd="0" destOrd="0" presId="urn:microsoft.com/office/officeart/2005/8/layout/cycle2"/>
    <dgm:cxn modelId="{CF7026CF-F613-49FA-808F-DFC70B277A19}" type="presParOf" srcId="{18AA6E7D-C442-4F1D-B3A8-374C16080734}" destId="{47C2390B-2248-4138-8D86-83BD1DCCCBF3}" srcOrd="2" destOrd="0" presId="urn:microsoft.com/office/officeart/2005/8/layout/cycle2"/>
    <dgm:cxn modelId="{B63AEB33-EDAB-43B1-91CF-539E2ECFC618}" type="presParOf" srcId="{18AA6E7D-C442-4F1D-B3A8-374C16080734}" destId="{A1A4BBD9-A1AB-42E7-893F-CB305F263753}" srcOrd="3" destOrd="0" presId="urn:microsoft.com/office/officeart/2005/8/layout/cycle2"/>
    <dgm:cxn modelId="{D1E030A8-4B77-4BF9-9F4D-212E1623A5B6}" type="presParOf" srcId="{A1A4BBD9-A1AB-42E7-893F-CB305F263753}" destId="{11FD8D15-1A3B-4C5F-9CD8-E301F935439F}" srcOrd="0" destOrd="0" presId="urn:microsoft.com/office/officeart/2005/8/layout/cycle2"/>
    <dgm:cxn modelId="{6855F4E7-8875-4734-B9AF-5906547BFAB3}" type="presParOf" srcId="{18AA6E7D-C442-4F1D-B3A8-374C16080734}" destId="{913E0A04-1207-4D6B-9868-BC52A2D586C0}" srcOrd="4" destOrd="0" presId="urn:microsoft.com/office/officeart/2005/8/layout/cycle2"/>
    <dgm:cxn modelId="{F321CB3B-4DFD-4B1C-944C-BA19934AE1E9}" type="presParOf" srcId="{18AA6E7D-C442-4F1D-B3A8-374C16080734}" destId="{86D301A1-1ACC-4F3E-86F9-436BB89619F0}" srcOrd="5" destOrd="0" presId="urn:microsoft.com/office/officeart/2005/8/layout/cycle2"/>
    <dgm:cxn modelId="{0A58B1A1-D707-48A7-9EC2-015798FEF95C}" type="presParOf" srcId="{86D301A1-1ACC-4F3E-86F9-436BB89619F0}" destId="{EF8F4537-689E-4A50-89B7-F9068151E857}" srcOrd="0" destOrd="0" presId="urn:microsoft.com/office/officeart/2005/8/layout/cycle2"/>
    <dgm:cxn modelId="{F342BAD4-33F0-496D-BBA5-00F142D7F233}" type="presParOf" srcId="{18AA6E7D-C442-4F1D-B3A8-374C16080734}" destId="{70DB8C3E-D77C-41AC-81AB-AE78E50D2035}" srcOrd="6" destOrd="0" presId="urn:microsoft.com/office/officeart/2005/8/layout/cycle2"/>
    <dgm:cxn modelId="{3E78B8DF-1D07-49C4-B9E6-00217E928B48}" type="presParOf" srcId="{18AA6E7D-C442-4F1D-B3A8-374C16080734}" destId="{EB861164-094C-4A51-BC1B-632E3B28BA90}" srcOrd="7" destOrd="0" presId="urn:microsoft.com/office/officeart/2005/8/layout/cycle2"/>
    <dgm:cxn modelId="{8EA5A2F6-FC52-4E15-86DF-A3C2C4F9B014}" type="presParOf" srcId="{EB861164-094C-4A51-BC1B-632E3B28BA90}" destId="{BA1B8859-68A2-469C-A80B-009E736BAAC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AD2A67-4FC2-43C5-9996-23340B5F4EE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4593E37-C332-4C68-9E4D-DA8D9D5359AF}">
      <dgm:prSet phldrT="[Text]"/>
      <dgm:spPr/>
      <dgm:t>
        <a:bodyPr/>
        <a:lstStyle/>
        <a:p>
          <a:r>
            <a:rPr lang="en-US" dirty="0"/>
            <a:t>The Main Work of the Caregiver</a:t>
          </a:r>
        </a:p>
      </dgm:t>
    </dgm:pt>
    <dgm:pt modelId="{7D2E5AF7-15B1-4635-AFC8-009CA27A4331}" type="parTrans" cxnId="{F7B2070D-A26D-47E4-882F-0168E1ADFF9F}">
      <dgm:prSet/>
      <dgm:spPr/>
      <dgm:t>
        <a:bodyPr/>
        <a:lstStyle/>
        <a:p>
          <a:endParaRPr lang="en-US"/>
        </a:p>
      </dgm:t>
    </dgm:pt>
    <dgm:pt modelId="{A4914557-B505-4C96-A955-346179F700BB}" type="sibTrans" cxnId="{F7B2070D-A26D-47E4-882F-0168E1ADFF9F}">
      <dgm:prSet/>
      <dgm:spPr/>
      <dgm:t>
        <a:bodyPr/>
        <a:lstStyle/>
        <a:p>
          <a:endParaRPr lang="en-US"/>
        </a:p>
      </dgm:t>
    </dgm:pt>
    <dgm:pt modelId="{8393D5BF-7D51-4811-B633-DB9DD66935EF}">
      <dgm:prSet phldrT="[Text]"/>
      <dgm:spPr/>
      <dgm:t>
        <a:bodyPr/>
        <a:lstStyle/>
        <a:p>
          <a:r>
            <a:rPr lang="en-US" dirty="0"/>
            <a:t>Manage behavior: help person remain calm and in control</a:t>
          </a:r>
        </a:p>
      </dgm:t>
    </dgm:pt>
    <dgm:pt modelId="{B5FCD45D-752E-4007-BF9B-4E9112F49E1D}" type="parTrans" cxnId="{3B4749C9-2917-404C-8A59-AE02985C4ABE}">
      <dgm:prSet/>
      <dgm:spPr/>
      <dgm:t>
        <a:bodyPr/>
        <a:lstStyle/>
        <a:p>
          <a:endParaRPr lang="en-US"/>
        </a:p>
      </dgm:t>
    </dgm:pt>
    <dgm:pt modelId="{4A49B168-7D8E-4974-9DEE-B6C66FBAC144}" type="sibTrans" cxnId="{3B4749C9-2917-404C-8A59-AE02985C4ABE}">
      <dgm:prSet/>
      <dgm:spPr/>
      <dgm:t>
        <a:bodyPr/>
        <a:lstStyle/>
        <a:p>
          <a:endParaRPr lang="en-US"/>
        </a:p>
      </dgm:t>
    </dgm:pt>
    <dgm:pt modelId="{C600D982-9E59-44C0-BBB3-A344885FAC77}">
      <dgm:prSet phldrT="[Text]"/>
      <dgm:spPr/>
      <dgm:t>
        <a:bodyPr/>
        <a:lstStyle/>
        <a:p>
          <a:r>
            <a:rPr lang="en-US" dirty="0"/>
            <a:t>Manage own well-being: caregiver self-care</a:t>
          </a:r>
        </a:p>
      </dgm:t>
    </dgm:pt>
    <dgm:pt modelId="{BFB5421C-10B8-4DED-BEF1-CB16655738DC}" type="parTrans" cxnId="{A743EB54-A83E-4BD8-92E0-1D1A301E10EB}">
      <dgm:prSet/>
      <dgm:spPr/>
      <dgm:t>
        <a:bodyPr/>
        <a:lstStyle/>
        <a:p>
          <a:endParaRPr lang="en-US"/>
        </a:p>
      </dgm:t>
    </dgm:pt>
    <dgm:pt modelId="{A913F372-6100-43B4-9B8A-BA75F588965B}" type="sibTrans" cxnId="{A743EB54-A83E-4BD8-92E0-1D1A301E10EB}">
      <dgm:prSet/>
      <dgm:spPr/>
      <dgm:t>
        <a:bodyPr/>
        <a:lstStyle/>
        <a:p>
          <a:endParaRPr lang="en-US"/>
        </a:p>
      </dgm:t>
    </dgm:pt>
    <dgm:pt modelId="{8132E297-9303-40AC-88F9-DF2936B61028}">
      <dgm:prSet phldrT="[Text]"/>
      <dgm:spPr/>
      <dgm:t>
        <a:bodyPr/>
        <a:lstStyle/>
        <a:p>
          <a:r>
            <a:rPr lang="en-US" dirty="0"/>
            <a:t>Manage resources – including family resources for care</a:t>
          </a:r>
        </a:p>
      </dgm:t>
    </dgm:pt>
    <dgm:pt modelId="{7CDA5456-5233-4DDE-9F53-9C726C9428AC}" type="parTrans" cxnId="{F3B75B5C-CE78-4629-88E9-7225BDD00FF8}">
      <dgm:prSet/>
      <dgm:spPr/>
      <dgm:t>
        <a:bodyPr/>
        <a:lstStyle/>
        <a:p>
          <a:endParaRPr lang="en-US"/>
        </a:p>
      </dgm:t>
    </dgm:pt>
    <dgm:pt modelId="{B00C0812-8E5B-4089-B708-981F4CB5A0CB}" type="sibTrans" cxnId="{F3B75B5C-CE78-4629-88E9-7225BDD00FF8}">
      <dgm:prSet/>
      <dgm:spPr/>
      <dgm:t>
        <a:bodyPr/>
        <a:lstStyle/>
        <a:p>
          <a:endParaRPr lang="en-US"/>
        </a:p>
      </dgm:t>
    </dgm:pt>
    <dgm:pt modelId="{5678DAD3-6D2A-4D9D-B010-BFDD8B571038}">
      <dgm:prSet phldrT="[Text]"/>
      <dgm:spPr/>
      <dgm:t>
        <a:bodyPr/>
        <a:lstStyle/>
        <a:p>
          <a:r>
            <a:rPr lang="en-US" dirty="0"/>
            <a:t>Manage daily life: keep person enjoyably involved</a:t>
          </a:r>
        </a:p>
      </dgm:t>
    </dgm:pt>
    <dgm:pt modelId="{B4AB76B2-4022-4632-A0EB-9A73C9E2E302}" type="parTrans" cxnId="{BB262E94-8908-4362-84F1-E2844E245FEB}">
      <dgm:prSet/>
      <dgm:spPr/>
      <dgm:t>
        <a:bodyPr/>
        <a:lstStyle/>
        <a:p>
          <a:endParaRPr lang="en-US"/>
        </a:p>
      </dgm:t>
    </dgm:pt>
    <dgm:pt modelId="{AB2DD0C0-E976-44B2-B910-503DDB1E26C9}" type="sibTrans" cxnId="{BB262E94-8908-4362-84F1-E2844E245FEB}">
      <dgm:prSet/>
      <dgm:spPr/>
      <dgm:t>
        <a:bodyPr/>
        <a:lstStyle/>
        <a:p>
          <a:endParaRPr lang="en-US"/>
        </a:p>
      </dgm:t>
    </dgm:pt>
    <dgm:pt modelId="{6647516A-9BC5-415F-9335-CA4AB81E70F4}" type="pres">
      <dgm:prSet presAssocID="{59AD2A67-4FC2-43C5-9996-23340B5F4EE2}" presName="Name0" presStyleCnt="0">
        <dgm:presLayoutVars>
          <dgm:chMax val="1"/>
          <dgm:dir/>
          <dgm:animLvl val="ctr"/>
          <dgm:resizeHandles val="exact"/>
        </dgm:presLayoutVars>
      </dgm:prSet>
      <dgm:spPr/>
    </dgm:pt>
    <dgm:pt modelId="{2A7BE459-01FA-4EDD-925B-6EC608B9626D}" type="pres">
      <dgm:prSet presAssocID="{34593E37-C332-4C68-9E4D-DA8D9D5359AF}" presName="centerShape" presStyleLbl="node0" presStyleIdx="0" presStyleCnt="1" custScaleX="158285" custScaleY="136018"/>
      <dgm:spPr/>
    </dgm:pt>
    <dgm:pt modelId="{580BA208-110E-4A02-9951-B38094816E6E}" type="pres">
      <dgm:prSet presAssocID="{B5FCD45D-752E-4007-BF9B-4E9112F49E1D}" presName="parTrans" presStyleLbl="sibTrans2D1" presStyleIdx="0" presStyleCnt="4"/>
      <dgm:spPr/>
    </dgm:pt>
    <dgm:pt modelId="{D51FFE7D-B7B4-45C6-8BDB-5748FD3F0717}" type="pres">
      <dgm:prSet presAssocID="{B5FCD45D-752E-4007-BF9B-4E9112F49E1D}" presName="connectorText" presStyleLbl="sibTrans2D1" presStyleIdx="0" presStyleCnt="4"/>
      <dgm:spPr/>
    </dgm:pt>
    <dgm:pt modelId="{11BFE13C-A9B3-4C74-97B3-8362CD507C8B}" type="pres">
      <dgm:prSet presAssocID="{8393D5BF-7D51-4811-B633-DB9DD66935EF}" presName="node" presStyleLbl="node1" presStyleIdx="0" presStyleCnt="4" custScaleX="155065" custScaleY="139424" custRadScaleRad="152675" custRadScaleInc="134705">
        <dgm:presLayoutVars>
          <dgm:bulletEnabled val="1"/>
        </dgm:presLayoutVars>
      </dgm:prSet>
      <dgm:spPr/>
    </dgm:pt>
    <dgm:pt modelId="{55DBD74E-A7AD-4272-9DC4-D252EC915E82}" type="pres">
      <dgm:prSet presAssocID="{BFB5421C-10B8-4DED-BEF1-CB16655738DC}" presName="parTrans" presStyleLbl="sibTrans2D1" presStyleIdx="1" presStyleCnt="4"/>
      <dgm:spPr/>
    </dgm:pt>
    <dgm:pt modelId="{D5A57474-71A8-4424-BA4C-553711221245}" type="pres">
      <dgm:prSet presAssocID="{BFB5421C-10B8-4DED-BEF1-CB16655738DC}" presName="connectorText" presStyleLbl="sibTrans2D1" presStyleIdx="1" presStyleCnt="4"/>
      <dgm:spPr/>
    </dgm:pt>
    <dgm:pt modelId="{4285C586-7D35-49A4-9D41-33E8FC2E8918}" type="pres">
      <dgm:prSet presAssocID="{C600D982-9E59-44C0-BBB3-A344885FAC77}" presName="node" presStyleLbl="node1" presStyleIdx="1" presStyleCnt="4" custScaleX="144979" custScaleY="142108" custRadScaleRad="159530" custRadScaleInc="67164">
        <dgm:presLayoutVars>
          <dgm:bulletEnabled val="1"/>
        </dgm:presLayoutVars>
      </dgm:prSet>
      <dgm:spPr/>
    </dgm:pt>
    <dgm:pt modelId="{9736D7D1-E37F-4D8C-B312-7C3DCEBB8964}" type="pres">
      <dgm:prSet presAssocID="{7CDA5456-5233-4DDE-9F53-9C726C9428AC}" presName="parTrans" presStyleLbl="sibTrans2D1" presStyleIdx="2" presStyleCnt="4"/>
      <dgm:spPr/>
    </dgm:pt>
    <dgm:pt modelId="{6E103C0C-846D-4609-B0DC-E65B35340D66}" type="pres">
      <dgm:prSet presAssocID="{7CDA5456-5233-4DDE-9F53-9C726C9428AC}" presName="connectorText" presStyleLbl="sibTrans2D1" presStyleIdx="2" presStyleCnt="4"/>
      <dgm:spPr/>
    </dgm:pt>
    <dgm:pt modelId="{45619B01-2397-4CB3-86D0-43E2BE242387}" type="pres">
      <dgm:prSet presAssocID="{8132E297-9303-40AC-88F9-DF2936B61028}" presName="node" presStyleLbl="node1" presStyleIdx="2" presStyleCnt="4" custScaleX="158789" custScaleY="148337" custRadScaleRad="159759" custRadScaleInc="136340">
        <dgm:presLayoutVars>
          <dgm:bulletEnabled val="1"/>
        </dgm:presLayoutVars>
      </dgm:prSet>
      <dgm:spPr/>
    </dgm:pt>
    <dgm:pt modelId="{31751D4A-3698-4DF1-BA70-5B3117F0173C}" type="pres">
      <dgm:prSet presAssocID="{B4AB76B2-4022-4632-A0EB-9A73C9E2E302}" presName="parTrans" presStyleLbl="sibTrans2D1" presStyleIdx="3" presStyleCnt="4"/>
      <dgm:spPr/>
    </dgm:pt>
    <dgm:pt modelId="{5F65A5CE-59F0-4622-B912-9C22B3CECB69}" type="pres">
      <dgm:prSet presAssocID="{B4AB76B2-4022-4632-A0EB-9A73C9E2E302}" presName="connectorText" presStyleLbl="sibTrans2D1" presStyleIdx="3" presStyleCnt="4"/>
      <dgm:spPr/>
    </dgm:pt>
    <dgm:pt modelId="{809291A2-4C5D-45EB-AA11-F3B1C6503D98}" type="pres">
      <dgm:prSet presAssocID="{5678DAD3-6D2A-4D9D-B010-BFDD8B571038}" presName="node" presStyleLbl="node1" presStyleIdx="3" presStyleCnt="4" custScaleX="169501" custScaleY="146902" custRadScaleRad="151794" custRadScaleInc="60714">
        <dgm:presLayoutVars>
          <dgm:bulletEnabled val="1"/>
        </dgm:presLayoutVars>
      </dgm:prSet>
      <dgm:spPr/>
    </dgm:pt>
  </dgm:ptLst>
  <dgm:cxnLst>
    <dgm:cxn modelId="{F7B2070D-A26D-47E4-882F-0168E1ADFF9F}" srcId="{59AD2A67-4FC2-43C5-9996-23340B5F4EE2}" destId="{34593E37-C332-4C68-9E4D-DA8D9D5359AF}" srcOrd="0" destOrd="0" parTransId="{7D2E5AF7-15B1-4635-AFC8-009CA27A4331}" sibTransId="{A4914557-B505-4C96-A955-346179F700BB}"/>
    <dgm:cxn modelId="{8A75CD13-66FD-466B-8642-53279B954C66}" type="presOf" srcId="{B5FCD45D-752E-4007-BF9B-4E9112F49E1D}" destId="{580BA208-110E-4A02-9951-B38094816E6E}" srcOrd="0" destOrd="0" presId="urn:microsoft.com/office/officeart/2005/8/layout/radial5"/>
    <dgm:cxn modelId="{2816AE29-5133-4A2C-90B9-34A764824ED0}" type="presOf" srcId="{B4AB76B2-4022-4632-A0EB-9A73C9E2E302}" destId="{5F65A5CE-59F0-4622-B912-9C22B3CECB69}" srcOrd="1" destOrd="0" presId="urn:microsoft.com/office/officeart/2005/8/layout/radial5"/>
    <dgm:cxn modelId="{FA0F882B-200E-4456-A3EB-8B632634E729}" type="presOf" srcId="{8393D5BF-7D51-4811-B633-DB9DD66935EF}" destId="{11BFE13C-A9B3-4C74-97B3-8362CD507C8B}" srcOrd="0" destOrd="0" presId="urn:microsoft.com/office/officeart/2005/8/layout/radial5"/>
    <dgm:cxn modelId="{2AB9E02B-A4C7-4E45-8B14-3E3CC7A68806}" type="presOf" srcId="{B5FCD45D-752E-4007-BF9B-4E9112F49E1D}" destId="{D51FFE7D-B7B4-45C6-8BDB-5748FD3F0717}" srcOrd="1" destOrd="0" presId="urn:microsoft.com/office/officeart/2005/8/layout/radial5"/>
    <dgm:cxn modelId="{8DD1C335-9D0B-4980-861F-167D9625D917}" type="presOf" srcId="{7CDA5456-5233-4DDE-9F53-9C726C9428AC}" destId="{6E103C0C-846D-4609-B0DC-E65B35340D66}" srcOrd="1" destOrd="0" presId="urn:microsoft.com/office/officeart/2005/8/layout/radial5"/>
    <dgm:cxn modelId="{F3B75B5C-CE78-4629-88E9-7225BDD00FF8}" srcId="{34593E37-C332-4C68-9E4D-DA8D9D5359AF}" destId="{8132E297-9303-40AC-88F9-DF2936B61028}" srcOrd="2" destOrd="0" parTransId="{7CDA5456-5233-4DDE-9F53-9C726C9428AC}" sibTransId="{B00C0812-8E5B-4089-B708-981F4CB5A0CB}"/>
    <dgm:cxn modelId="{14009B53-4565-4F17-BE90-E2E864A6C08F}" type="presOf" srcId="{BFB5421C-10B8-4DED-BEF1-CB16655738DC}" destId="{55DBD74E-A7AD-4272-9DC4-D252EC915E82}" srcOrd="0" destOrd="0" presId="urn:microsoft.com/office/officeart/2005/8/layout/radial5"/>
    <dgm:cxn modelId="{9E272D54-8690-4DBB-821D-569D778A73E2}" type="presOf" srcId="{B4AB76B2-4022-4632-A0EB-9A73C9E2E302}" destId="{31751D4A-3698-4DF1-BA70-5B3117F0173C}" srcOrd="0" destOrd="0" presId="urn:microsoft.com/office/officeart/2005/8/layout/radial5"/>
    <dgm:cxn modelId="{A743EB54-A83E-4BD8-92E0-1D1A301E10EB}" srcId="{34593E37-C332-4C68-9E4D-DA8D9D5359AF}" destId="{C600D982-9E59-44C0-BBB3-A344885FAC77}" srcOrd="1" destOrd="0" parTransId="{BFB5421C-10B8-4DED-BEF1-CB16655738DC}" sibTransId="{A913F372-6100-43B4-9B8A-BA75F588965B}"/>
    <dgm:cxn modelId="{BB262E94-8908-4362-84F1-E2844E245FEB}" srcId="{34593E37-C332-4C68-9E4D-DA8D9D5359AF}" destId="{5678DAD3-6D2A-4D9D-B010-BFDD8B571038}" srcOrd="3" destOrd="0" parTransId="{B4AB76B2-4022-4632-A0EB-9A73C9E2E302}" sibTransId="{AB2DD0C0-E976-44B2-B910-503DDB1E26C9}"/>
    <dgm:cxn modelId="{A568C49B-4A08-4C79-BE60-967001D65B3E}" type="presOf" srcId="{8132E297-9303-40AC-88F9-DF2936B61028}" destId="{45619B01-2397-4CB3-86D0-43E2BE242387}" srcOrd="0" destOrd="0" presId="urn:microsoft.com/office/officeart/2005/8/layout/radial5"/>
    <dgm:cxn modelId="{D420C7AB-96D2-4AC9-830E-1E7B27D30301}" type="presOf" srcId="{7CDA5456-5233-4DDE-9F53-9C726C9428AC}" destId="{9736D7D1-E37F-4D8C-B312-7C3DCEBB8964}" srcOrd="0" destOrd="0" presId="urn:microsoft.com/office/officeart/2005/8/layout/radial5"/>
    <dgm:cxn modelId="{27354CBA-4A22-46F6-93C2-FDDC94C5503A}" type="presOf" srcId="{BFB5421C-10B8-4DED-BEF1-CB16655738DC}" destId="{D5A57474-71A8-4424-BA4C-553711221245}" srcOrd="1" destOrd="0" presId="urn:microsoft.com/office/officeart/2005/8/layout/radial5"/>
    <dgm:cxn modelId="{3B4749C9-2917-404C-8A59-AE02985C4ABE}" srcId="{34593E37-C332-4C68-9E4D-DA8D9D5359AF}" destId="{8393D5BF-7D51-4811-B633-DB9DD66935EF}" srcOrd="0" destOrd="0" parTransId="{B5FCD45D-752E-4007-BF9B-4E9112F49E1D}" sibTransId="{4A49B168-7D8E-4974-9DEE-B6C66FBAC144}"/>
    <dgm:cxn modelId="{66CFFBD1-3A0C-43F8-B61F-D70069DFCA33}" type="presOf" srcId="{C600D982-9E59-44C0-BBB3-A344885FAC77}" destId="{4285C586-7D35-49A4-9D41-33E8FC2E8918}" srcOrd="0" destOrd="0" presId="urn:microsoft.com/office/officeart/2005/8/layout/radial5"/>
    <dgm:cxn modelId="{D83F15D7-6485-4AAA-B604-819AB7AC2AED}" type="presOf" srcId="{59AD2A67-4FC2-43C5-9996-23340B5F4EE2}" destId="{6647516A-9BC5-415F-9335-CA4AB81E70F4}" srcOrd="0" destOrd="0" presId="urn:microsoft.com/office/officeart/2005/8/layout/radial5"/>
    <dgm:cxn modelId="{A3B349EA-17F4-4FF5-B2DA-601A44EF47C9}" type="presOf" srcId="{5678DAD3-6D2A-4D9D-B010-BFDD8B571038}" destId="{809291A2-4C5D-45EB-AA11-F3B1C6503D98}" srcOrd="0" destOrd="0" presId="urn:microsoft.com/office/officeart/2005/8/layout/radial5"/>
    <dgm:cxn modelId="{2C097DEB-A5A0-439D-81CA-E2733A5777A3}" type="presOf" srcId="{34593E37-C332-4C68-9E4D-DA8D9D5359AF}" destId="{2A7BE459-01FA-4EDD-925B-6EC608B9626D}" srcOrd="0" destOrd="0" presId="urn:microsoft.com/office/officeart/2005/8/layout/radial5"/>
    <dgm:cxn modelId="{58629FAE-95C9-44DE-B4D7-F7F244D38BE4}" type="presParOf" srcId="{6647516A-9BC5-415F-9335-CA4AB81E70F4}" destId="{2A7BE459-01FA-4EDD-925B-6EC608B9626D}" srcOrd="0" destOrd="0" presId="urn:microsoft.com/office/officeart/2005/8/layout/radial5"/>
    <dgm:cxn modelId="{27FF5D06-7294-411C-A9E6-53E51FEC2576}" type="presParOf" srcId="{6647516A-9BC5-415F-9335-CA4AB81E70F4}" destId="{580BA208-110E-4A02-9951-B38094816E6E}" srcOrd="1" destOrd="0" presId="urn:microsoft.com/office/officeart/2005/8/layout/radial5"/>
    <dgm:cxn modelId="{7002971C-B472-40E0-852E-B86A04634413}" type="presParOf" srcId="{580BA208-110E-4A02-9951-B38094816E6E}" destId="{D51FFE7D-B7B4-45C6-8BDB-5748FD3F0717}" srcOrd="0" destOrd="0" presId="urn:microsoft.com/office/officeart/2005/8/layout/radial5"/>
    <dgm:cxn modelId="{7C1D7BF7-E538-47E2-97E3-23F82A4E53EE}" type="presParOf" srcId="{6647516A-9BC5-415F-9335-CA4AB81E70F4}" destId="{11BFE13C-A9B3-4C74-97B3-8362CD507C8B}" srcOrd="2" destOrd="0" presId="urn:microsoft.com/office/officeart/2005/8/layout/radial5"/>
    <dgm:cxn modelId="{4D7066D7-7827-4BBC-8C1D-3A62FA2983C2}" type="presParOf" srcId="{6647516A-9BC5-415F-9335-CA4AB81E70F4}" destId="{55DBD74E-A7AD-4272-9DC4-D252EC915E82}" srcOrd="3" destOrd="0" presId="urn:microsoft.com/office/officeart/2005/8/layout/radial5"/>
    <dgm:cxn modelId="{2692414F-04D6-4339-BEA0-56F7903A49FF}" type="presParOf" srcId="{55DBD74E-A7AD-4272-9DC4-D252EC915E82}" destId="{D5A57474-71A8-4424-BA4C-553711221245}" srcOrd="0" destOrd="0" presId="urn:microsoft.com/office/officeart/2005/8/layout/radial5"/>
    <dgm:cxn modelId="{77508C2B-C80F-4934-BAFE-876078515516}" type="presParOf" srcId="{6647516A-9BC5-415F-9335-CA4AB81E70F4}" destId="{4285C586-7D35-49A4-9D41-33E8FC2E8918}" srcOrd="4" destOrd="0" presId="urn:microsoft.com/office/officeart/2005/8/layout/radial5"/>
    <dgm:cxn modelId="{1CC0311A-9D70-4D02-A09B-F3AADF8BEF17}" type="presParOf" srcId="{6647516A-9BC5-415F-9335-CA4AB81E70F4}" destId="{9736D7D1-E37F-4D8C-B312-7C3DCEBB8964}" srcOrd="5" destOrd="0" presId="urn:microsoft.com/office/officeart/2005/8/layout/radial5"/>
    <dgm:cxn modelId="{8BD320DB-42C6-49B5-8002-1BF89E718473}" type="presParOf" srcId="{9736D7D1-E37F-4D8C-B312-7C3DCEBB8964}" destId="{6E103C0C-846D-4609-B0DC-E65B35340D66}" srcOrd="0" destOrd="0" presId="urn:microsoft.com/office/officeart/2005/8/layout/radial5"/>
    <dgm:cxn modelId="{E757361F-3212-405F-B6D9-759BDCB305E0}" type="presParOf" srcId="{6647516A-9BC5-415F-9335-CA4AB81E70F4}" destId="{45619B01-2397-4CB3-86D0-43E2BE242387}" srcOrd="6" destOrd="0" presId="urn:microsoft.com/office/officeart/2005/8/layout/radial5"/>
    <dgm:cxn modelId="{99E5D08A-8592-42AE-9ED1-59E90A4548E8}" type="presParOf" srcId="{6647516A-9BC5-415F-9335-CA4AB81E70F4}" destId="{31751D4A-3698-4DF1-BA70-5B3117F0173C}" srcOrd="7" destOrd="0" presId="urn:microsoft.com/office/officeart/2005/8/layout/radial5"/>
    <dgm:cxn modelId="{74B76BF1-0438-4B13-8738-2F46BBBEF8B0}" type="presParOf" srcId="{31751D4A-3698-4DF1-BA70-5B3117F0173C}" destId="{5F65A5CE-59F0-4622-B912-9C22B3CECB69}" srcOrd="0" destOrd="0" presId="urn:microsoft.com/office/officeart/2005/8/layout/radial5"/>
    <dgm:cxn modelId="{1C70A424-F92B-48DB-8695-49E29734B8EB}" type="presParOf" srcId="{6647516A-9BC5-415F-9335-CA4AB81E70F4}" destId="{809291A2-4C5D-45EB-AA11-F3B1C6503D9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5E63A0-0A4A-4403-9DBE-2E4F93C3D13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77D39172-2C0A-4785-8490-C2CB3F6422DD}">
      <dgm:prSet phldrT="[Text]" custT="1"/>
      <dgm:spPr/>
      <dgm:t>
        <a:bodyPr/>
        <a:lstStyle/>
        <a:p>
          <a:r>
            <a:rPr lang="en-US" sz="2000" dirty="0"/>
            <a:t>Contented Involvement</a:t>
          </a:r>
        </a:p>
      </dgm:t>
    </dgm:pt>
    <dgm:pt modelId="{29F2D14F-80E6-4F0B-BE3E-9CEC8988518F}" type="parTrans" cxnId="{9CD965FE-9268-4DBE-ACD2-B4417F7769A6}">
      <dgm:prSet/>
      <dgm:spPr/>
      <dgm:t>
        <a:bodyPr/>
        <a:lstStyle/>
        <a:p>
          <a:endParaRPr lang="en-US" sz="2000"/>
        </a:p>
      </dgm:t>
    </dgm:pt>
    <dgm:pt modelId="{FA8A3CC2-79C2-476B-9FED-6D2646755BF5}" type="sibTrans" cxnId="{9CD965FE-9268-4DBE-ACD2-B4417F7769A6}">
      <dgm:prSet/>
      <dgm:spPr/>
      <dgm:t>
        <a:bodyPr/>
        <a:lstStyle/>
        <a:p>
          <a:endParaRPr lang="en-US" sz="2000"/>
        </a:p>
      </dgm:t>
    </dgm:pt>
    <dgm:pt modelId="{8C8253C6-C1FA-416F-B6FF-40D0144B43DA}">
      <dgm:prSet phldrT="[Text]" custT="1"/>
      <dgm:spPr/>
      <dgm:t>
        <a:bodyPr/>
        <a:lstStyle/>
        <a:p>
          <a:r>
            <a:rPr lang="en-US" sz="2000" dirty="0"/>
            <a:t>Support</a:t>
          </a:r>
        </a:p>
      </dgm:t>
    </dgm:pt>
    <dgm:pt modelId="{C07FDBFD-9F56-4DA9-985A-4824D9485E6C}" type="parTrans" cxnId="{7C7FEA68-0C17-4A22-8631-F4CD1A682844}">
      <dgm:prSet custT="1"/>
      <dgm:spPr/>
      <dgm:t>
        <a:bodyPr/>
        <a:lstStyle/>
        <a:p>
          <a:endParaRPr lang="en-US" sz="1600"/>
        </a:p>
      </dgm:t>
    </dgm:pt>
    <dgm:pt modelId="{3AB27017-576C-4060-84D0-2B6030468E58}" type="sibTrans" cxnId="{7C7FEA68-0C17-4A22-8631-F4CD1A682844}">
      <dgm:prSet/>
      <dgm:spPr/>
      <dgm:t>
        <a:bodyPr/>
        <a:lstStyle/>
        <a:p>
          <a:endParaRPr lang="en-US" sz="2000"/>
        </a:p>
      </dgm:t>
    </dgm:pt>
    <dgm:pt modelId="{CFB59A1A-87AB-48BF-A739-6DC811F1B74C}">
      <dgm:prSet phldrT="[Text]" custT="1"/>
      <dgm:spPr/>
      <dgm:t>
        <a:bodyPr/>
        <a:lstStyle/>
        <a:p>
          <a:r>
            <a:rPr lang="en-US" sz="2000" dirty="0"/>
            <a:t>Structure</a:t>
          </a:r>
        </a:p>
      </dgm:t>
    </dgm:pt>
    <dgm:pt modelId="{ADFEAC29-E7EA-4678-8DAC-90BAB07566F2}" type="parTrans" cxnId="{05323E60-24D3-45F7-A404-BB6121117CA1}">
      <dgm:prSet custT="1"/>
      <dgm:spPr/>
      <dgm:t>
        <a:bodyPr/>
        <a:lstStyle/>
        <a:p>
          <a:endParaRPr lang="en-US" sz="1600"/>
        </a:p>
      </dgm:t>
    </dgm:pt>
    <dgm:pt modelId="{AAFCF763-9C8E-4600-ACFB-39033C8E14D2}" type="sibTrans" cxnId="{05323E60-24D3-45F7-A404-BB6121117CA1}">
      <dgm:prSet/>
      <dgm:spPr/>
      <dgm:t>
        <a:bodyPr/>
        <a:lstStyle/>
        <a:p>
          <a:endParaRPr lang="en-US" sz="2000"/>
        </a:p>
      </dgm:t>
    </dgm:pt>
    <dgm:pt modelId="{69FC3D62-E964-410A-83BD-69B6B1457833}">
      <dgm:prSet phldrT="[Text]" custT="1"/>
      <dgm:spPr/>
      <dgm:t>
        <a:bodyPr/>
        <a:lstStyle/>
        <a:p>
          <a:r>
            <a:rPr lang="en-US" sz="2000" dirty="0"/>
            <a:t>Personal Preferences</a:t>
          </a:r>
        </a:p>
      </dgm:t>
    </dgm:pt>
    <dgm:pt modelId="{C164547B-3DA8-49DB-9B30-345AEABBCEA0}" type="parTrans" cxnId="{A08CEFF7-DC19-4DA8-AD1E-2611A7D961F4}">
      <dgm:prSet custT="1"/>
      <dgm:spPr/>
      <dgm:t>
        <a:bodyPr/>
        <a:lstStyle/>
        <a:p>
          <a:endParaRPr lang="en-US" sz="1600"/>
        </a:p>
      </dgm:t>
    </dgm:pt>
    <dgm:pt modelId="{4E9ABB78-3882-4385-A1E9-A7E8AB6F5092}" type="sibTrans" cxnId="{A08CEFF7-DC19-4DA8-AD1E-2611A7D961F4}">
      <dgm:prSet/>
      <dgm:spPr/>
      <dgm:t>
        <a:bodyPr/>
        <a:lstStyle/>
        <a:p>
          <a:endParaRPr lang="en-US" sz="2000"/>
        </a:p>
      </dgm:t>
    </dgm:pt>
    <dgm:pt modelId="{AEB9C510-6CC3-480C-9E17-71EC376BB254}" type="pres">
      <dgm:prSet presAssocID="{1C5E63A0-0A4A-4403-9DBE-2E4F93C3D135}" presName="Name0" presStyleCnt="0">
        <dgm:presLayoutVars>
          <dgm:chMax val="1"/>
          <dgm:dir/>
          <dgm:animLvl val="ctr"/>
          <dgm:resizeHandles val="exact"/>
        </dgm:presLayoutVars>
      </dgm:prSet>
      <dgm:spPr/>
    </dgm:pt>
    <dgm:pt modelId="{203E14B6-978A-4BE7-9252-0ED2D3208E7A}" type="pres">
      <dgm:prSet presAssocID="{77D39172-2C0A-4785-8490-C2CB3F6422DD}" presName="centerShape" presStyleLbl="node0" presStyleIdx="0" presStyleCnt="1" custLinFactNeighborX="-3611" custLinFactNeighborY="-12500"/>
      <dgm:spPr/>
    </dgm:pt>
    <dgm:pt modelId="{B369DF78-71AB-4721-89FF-B100D1AC61AC}" type="pres">
      <dgm:prSet presAssocID="{C07FDBFD-9F56-4DA9-985A-4824D9485E6C}" presName="parTrans" presStyleLbl="sibTrans2D1" presStyleIdx="0" presStyleCnt="3" custAng="10930882"/>
      <dgm:spPr/>
    </dgm:pt>
    <dgm:pt modelId="{D1CB3E48-B934-4A49-88EA-37FB8D2629B6}" type="pres">
      <dgm:prSet presAssocID="{C07FDBFD-9F56-4DA9-985A-4824D9485E6C}" presName="connectorText" presStyleLbl="sibTrans2D1" presStyleIdx="0" presStyleCnt="3"/>
      <dgm:spPr/>
    </dgm:pt>
    <dgm:pt modelId="{F5423C83-AAF1-4656-97DB-5719F5C5F2D2}" type="pres">
      <dgm:prSet presAssocID="{8C8253C6-C1FA-416F-B6FF-40D0144B43DA}" presName="node" presStyleLbl="node1" presStyleIdx="0" presStyleCnt="3" custRadScaleRad="104981" custRadScaleInc="-182046">
        <dgm:presLayoutVars>
          <dgm:bulletEnabled val="1"/>
        </dgm:presLayoutVars>
      </dgm:prSet>
      <dgm:spPr/>
    </dgm:pt>
    <dgm:pt modelId="{AF8C68D3-6302-45BE-A7AF-C58B34E10447}" type="pres">
      <dgm:prSet presAssocID="{ADFEAC29-E7EA-4678-8DAC-90BAB07566F2}" presName="parTrans" presStyleLbl="sibTrans2D1" presStyleIdx="1" presStyleCnt="3" custAng="10698622"/>
      <dgm:spPr/>
    </dgm:pt>
    <dgm:pt modelId="{9C951CBC-B1DA-400B-A871-4C53B421C448}" type="pres">
      <dgm:prSet presAssocID="{ADFEAC29-E7EA-4678-8DAC-90BAB07566F2}" presName="connectorText" presStyleLbl="sibTrans2D1" presStyleIdx="1" presStyleCnt="3"/>
      <dgm:spPr/>
    </dgm:pt>
    <dgm:pt modelId="{6205F44B-13D2-4830-BB79-12F9916F6380}" type="pres">
      <dgm:prSet presAssocID="{CFB59A1A-87AB-48BF-A739-6DC811F1B74C}" presName="node" presStyleLbl="node1" presStyleIdx="1" presStyleCnt="3" custRadScaleRad="113360" custRadScaleInc="-113471">
        <dgm:presLayoutVars>
          <dgm:bulletEnabled val="1"/>
        </dgm:presLayoutVars>
      </dgm:prSet>
      <dgm:spPr/>
    </dgm:pt>
    <dgm:pt modelId="{964C45C2-D739-47A3-9756-96E7448FF601}" type="pres">
      <dgm:prSet presAssocID="{C164547B-3DA8-49DB-9B30-345AEABBCEA0}" presName="parTrans" presStyleLbl="sibTrans2D1" presStyleIdx="2" presStyleCnt="3" custAng="10884016"/>
      <dgm:spPr/>
    </dgm:pt>
    <dgm:pt modelId="{312620D2-B0D3-4D1A-A3EE-B8C2DFE08D67}" type="pres">
      <dgm:prSet presAssocID="{C164547B-3DA8-49DB-9B30-345AEABBCEA0}" presName="connectorText" presStyleLbl="sibTrans2D1" presStyleIdx="2" presStyleCnt="3"/>
      <dgm:spPr/>
    </dgm:pt>
    <dgm:pt modelId="{9F6A9BE8-41E9-4939-8FA1-B6E3485FA42A}" type="pres">
      <dgm:prSet presAssocID="{69FC3D62-E964-410A-83BD-69B6B1457833}" presName="node" presStyleLbl="node1" presStyleIdx="2" presStyleCnt="3" custRadScaleRad="85456" custRadScaleInc="-203022">
        <dgm:presLayoutVars>
          <dgm:bulletEnabled val="1"/>
        </dgm:presLayoutVars>
      </dgm:prSet>
      <dgm:spPr/>
    </dgm:pt>
  </dgm:ptLst>
  <dgm:cxnLst>
    <dgm:cxn modelId="{EBD50F13-3BE8-4801-B0FE-6630CCF25C66}" type="presOf" srcId="{C164547B-3DA8-49DB-9B30-345AEABBCEA0}" destId="{964C45C2-D739-47A3-9756-96E7448FF601}" srcOrd="0" destOrd="0" presId="urn:microsoft.com/office/officeart/2005/8/layout/radial5"/>
    <dgm:cxn modelId="{4EE21433-FFC0-4608-B95A-68968DDE3D64}" type="presOf" srcId="{CFB59A1A-87AB-48BF-A739-6DC811F1B74C}" destId="{6205F44B-13D2-4830-BB79-12F9916F6380}" srcOrd="0" destOrd="0" presId="urn:microsoft.com/office/officeart/2005/8/layout/radial5"/>
    <dgm:cxn modelId="{790D8A3F-4E4D-4F9E-B977-8F18C25CE792}" type="presOf" srcId="{C164547B-3DA8-49DB-9B30-345AEABBCEA0}" destId="{312620D2-B0D3-4D1A-A3EE-B8C2DFE08D67}" srcOrd="1" destOrd="0" presId="urn:microsoft.com/office/officeart/2005/8/layout/radial5"/>
    <dgm:cxn modelId="{05323E60-24D3-45F7-A404-BB6121117CA1}" srcId="{77D39172-2C0A-4785-8490-C2CB3F6422DD}" destId="{CFB59A1A-87AB-48BF-A739-6DC811F1B74C}" srcOrd="1" destOrd="0" parTransId="{ADFEAC29-E7EA-4678-8DAC-90BAB07566F2}" sibTransId="{AAFCF763-9C8E-4600-ACFB-39033C8E14D2}"/>
    <dgm:cxn modelId="{88D26C44-C20F-4869-836C-4DBF21C97F48}" type="presOf" srcId="{1C5E63A0-0A4A-4403-9DBE-2E4F93C3D135}" destId="{AEB9C510-6CC3-480C-9E17-71EC376BB254}" srcOrd="0" destOrd="0" presId="urn:microsoft.com/office/officeart/2005/8/layout/radial5"/>
    <dgm:cxn modelId="{7C7FEA68-0C17-4A22-8631-F4CD1A682844}" srcId="{77D39172-2C0A-4785-8490-C2CB3F6422DD}" destId="{8C8253C6-C1FA-416F-B6FF-40D0144B43DA}" srcOrd="0" destOrd="0" parTransId="{C07FDBFD-9F56-4DA9-985A-4824D9485E6C}" sibTransId="{3AB27017-576C-4060-84D0-2B6030468E58}"/>
    <dgm:cxn modelId="{6209FD6D-E0A8-4519-994F-CB2C3939FED9}" type="presOf" srcId="{ADFEAC29-E7EA-4678-8DAC-90BAB07566F2}" destId="{9C951CBC-B1DA-400B-A871-4C53B421C448}" srcOrd="1" destOrd="0" presId="urn:microsoft.com/office/officeart/2005/8/layout/radial5"/>
    <dgm:cxn modelId="{364AF672-314D-4DDA-AF6D-BB85DCF16185}" type="presOf" srcId="{C07FDBFD-9F56-4DA9-985A-4824D9485E6C}" destId="{B369DF78-71AB-4721-89FF-B100D1AC61AC}" srcOrd="0" destOrd="0" presId="urn:microsoft.com/office/officeart/2005/8/layout/radial5"/>
    <dgm:cxn modelId="{8B9E7355-C78F-40E3-B8C6-1D01A04FD495}" type="presOf" srcId="{77D39172-2C0A-4785-8490-C2CB3F6422DD}" destId="{203E14B6-978A-4BE7-9252-0ED2D3208E7A}" srcOrd="0" destOrd="0" presId="urn:microsoft.com/office/officeart/2005/8/layout/radial5"/>
    <dgm:cxn modelId="{62E13678-397A-4834-B936-04D79D491CC8}" type="presOf" srcId="{ADFEAC29-E7EA-4678-8DAC-90BAB07566F2}" destId="{AF8C68D3-6302-45BE-A7AF-C58B34E10447}" srcOrd="0" destOrd="0" presId="urn:microsoft.com/office/officeart/2005/8/layout/radial5"/>
    <dgm:cxn modelId="{6FEE3CA0-E9B0-4E02-B90D-F2459AD8D153}" type="presOf" srcId="{C07FDBFD-9F56-4DA9-985A-4824D9485E6C}" destId="{D1CB3E48-B934-4A49-88EA-37FB8D2629B6}" srcOrd="1" destOrd="0" presId="urn:microsoft.com/office/officeart/2005/8/layout/radial5"/>
    <dgm:cxn modelId="{29FE19D1-13DC-4BEB-A929-8FFB9E6E71FB}" type="presOf" srcId="{8C8253C6-C1FA-416F-B6FF-40D0144B43DA}" destId="{F5423C83-AAF1-4656-97DB-5719F5C5F2D2}" srcOrd="0" destOrd="0" presId="urn:microsoft.com/office/officeart/2005/8/layout/radial5"/>
    <dgm:cxn modelId="{B40064F4-9E73-4C00-9339-F0C48E969361}" type="presOf" srcId="{69FC3D62-E964-410A-83BD-69B6B1457833}" destId="{9F6A9BE8-41E9-4939-8FA1-B6E3485FA42A}" srcOrd="0" destOrd="0" presId="urn:microsoft.com/office/officeart/2005/8/layout/radial5"/>
    <dgm:cxn modelId="{A08CEFF7-DC19-4DA8-AD1E-2611A7D961F4}" srcId="{77D39172-2C0A-4785-8490-C2CB3F6422DD}" destId="{69FC3D62-E964-410A-83BD-69B6B1457833}" srcOrd="2" destOrd="0" parTransId="{C164547B-3DA8-49DB-9B30-345AEABBCEA0}" sibTransId="{4E9ABB78-3882-4385-A1E9-A7E8AB6F5092}"/>
    <dgm:cxn modelId="{9CD965FE-9268-4DBE-ACD2-B4417F7769A6}" srcId="{1C5E63A0-0A4A-4403-9DBE-2E4F93C3D135}" destId="{77D39172-2C0A-4785-8490-C2CB3F6422DD}" srcOrd="0" destOrd="0" parTransId="{29F2D14F-80E6-4F0B-BE3E-9CEC8988518F}" sibTransId="{FA8A3CC2-79C2-476B-9FED-6D2646755BF5}"/>
    <dgm:cxn modelId="{7FC7493B-9536-4E12-9E37-7006737BDC66}" type="presParOf" srcId="{AEB9C510-6CC3-480C-9E17-71EC376BB254}" destId="{203E14B6-978A-4BE7-9252-0ED2D3208E7A}" srcOrd="0" destOrd="0" presId="urn:microsoft.com/office/officeart/2005/8/layout/radial5"/>
    <dgm:cxn modelId="{0460A562-AE88-4F24-96C0-1509F12F8346}" type="presParOf" srcId="{AEB9C510-6CC3-480C-9E17-71EC376BB254}" destId="{B369DF78-71AB-4721-89FF-B100D1AC61AC}" srcOrd="1" destOrd="0" presId="urn:microsoft.com/office/officeart/2005/8/layout/radial5"/>
    <dgm:cxn modelId="{1CB3FC0E-2C0B-49BE-A1D7-E10AEBB952BA}" type="presParOf" srcId="{B369DF78-71AB-4721-89FF-B100D1AC61AC}" destId="{D1CB3E48-B934-4A49-88EA-37FB8D2629B6}" srcOrd="0" destOrd="0" presId="urn:microsoft.com/office/officeart/2005/8/layout/radial5"/>
    <dgm:cxn modelId="{8EF134E6-9FC2-463B-8D3D-7278684F1D47}" type="presParOf" srcId="{AEB9C510-6CC3-480C-9E17-71EC376BB254}" destId="{F5423C83-AAF1-4656-97DB-5719F5C5F2D2}" srcOrd="2" destOrd="0" presId="urn:microsoft.com/office/officeart/2005/8/layout/radial5"/>
    <dgm:cxn modelId="{D7641A33-7A92-49ED-A282-A544B5081828}" type="presParOf" srcId="{AEB9C510-6CC3-480C-9E17-71EC376BB254}" destId="{AF8C68D3-6302-45BE-A7AF-C58B34E10447}" srcOrd="3" destOrd="0" presId="urn:microsoft.com/office/officeart/2005/8/layout/radial5"/>
    <dgm:cxn modelId="{2DC70E87-C3CE-4246-B2A0-21BF6F0869A1}" type="presParOf" srcId="{AF8C68D3-6302-45BE-A7AF-C58B34E10447}" destId="{9C951CBC-B1DA-400B-A871-4C53B421C448}" srcOrd="0" destOrd="0" presId="urn:microsoft.com/office/officeart/2005/8/layout/radial5"/>
    <dgm:cxn modelId="{692C0E5F-7462-4322-9ACE-72CC5D8A0972}" type="presParOf" srcId="{AEB9C510-6CC3-480C-9E17-71EC376BB254}" destId="{6205F44B-13D2-4830-BB79-12F9916F6380}" srcOrd="4" destOrd="0" presId="urn:microsoft.com/office/officeart/2005/8/layout/radial5"/>
    <dgm:cxn modelId="{EF06DEC8-F672-4C03-990B-7BB39E1EBAEF}" type="presParOf" srcId="{AEB9C510-6CC3-480C-9E17-71EC376BB254}" destId="{964C45C2-D739-47A3-9756-96E7448FF601}" srcOrd="5" destOrd="0" presId="urn:microsoft.com/office/officeart/2005/8/layout/radial5"/>
    <dgm:cxn modelId="{44BE5C96-977E-4D66-AA88-F64C266DB372}" type="presParOf" srcId="{964C45C2-D739-47A3-9756-96E7448FF601}" destId="{312620D2-B0D3-4D1A-A3EE-B8C2DFE08D67}" srcOrd="0" destOrd="0" presId="urn:microsoft.com/office/officeart/2005/8/layout/radial5"/>
    <dgm:cxn modelId="{717FE6A5-D8BB-41F9-85E5-21173D18EED4}" type="presParOf" srcId="{AEB9C510-6CC3-480C-9E17-71EC376BB254}" destId="{9F6A9BE8-41E9-4939-8FA1-B6E3485FA42A}"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7E170-D410-4949-8AC5-4D366C7F5B2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30EB149-F78F-4C20-B4B2-17D5A0321984}">
      <dgm:prSet phldrT="[Text]"/>
      <dgm:spPr/>
      <dgm:t>
        <a:bodyPr/>
        <a:lstStyle/>
        <a:p>
          <a:r>
            <a:rPr lang="en-US" dirty="0"/>
            <a:t>O ~ 3 Years: Early Stages</a:t>
          </a:r>
        </a:p>
      </dgm:t>
    </dgm:pt>
    <dgm:pt modelId="{9D302025-7BAB-4CB3-ADA1-8921D65CD3DA}" type="parTrans" cxnId="{238C2D68-7813-463E-B077-EA58CB5BCF83}">
      <dgm:prSet/>
      <dgm:spPr/>
      <dgm:t>
        <a:bodyPr/>
        <a:lstStyle/>
        <a:p>
          <a:endParaRPr lang="en-US"/>
        </a:p>
      </dgm:t>
    </dgm:pt>
    <dgm:pt modelId="{26CD63DE-E14A-4F0A-AD31-AC8FCDD72014}" type="sibTrans" cxnId="{238C2D68-7813-463E-B077-EA58CB5BCF83}">
      <dgm:prSet/>
      <dgm:spPr/>
      <dgm:t>
        <a:bodyPr/>
        <a:lstStyle/>
        <a:p>
          <a:endParaRPr lang="en-US"/>
        </a:p>
      </dgm:t>
    </dgm:pt>
    <dgm:pt modelId="{9AA0165A-4799-420D-9592-5B7B98C90C34}">
      <dgm:prSet phldrT="[Text]"/>
      <dgm:spPr/>
      <dgm:t>
        <a:bodyPr/>
        <a:lstStyle/>
        <a:p>
          <a:r>
            <a:rPr lang="en-US" dirty="0"/>
            <a:t>3 ~ 10 Years:</a:t>
          </a:r>
        </a:p>
        <a:p>
          <a:r>
            <a:rPr lang="en-US" dirty="0"/>
            <a:t>Community-based Care</a:t>
          </a:r>
        </a:p>
      </dgm:t>
    </dgm:pt>
    <dgm:pt modelId="{B92293D7-F5A3-4A34-B59E-FA7098EAADBE}" type="parTrans" cxnId="{33D0B864-7BDF-433D-979B-B408909A9FE6}">
      <dgm:prSet/>
      <dgm:spPr/>
      <dgm:t>
        <a:bodyPr/>
        <a:lstStyle/>
        <a:p>
          <a:endParaRPr lang="en-US"/>
        </a:p>
      </dgm:t>
    </dgm:pt>
    <dgm:pt modelId="{CD5E985A-7E71-4CDF-9C09-FACB03281E40}" type="sibTrans" cxnId="{33D0B864-7BDF-433D-979B-B408909A9FE6}">
      <dgm:prSet/>
      <dgm:spPr/>
      <dgm:t>
        <a:bodyPr/>
        <a:lstStyle/>
        <a:p>
          <a:endParaRPr lang="en-US"/>
        </a:p>
      </dgm:t>
    </dgm:pt>
    <dgm:pt modelId="{C5CBA042-1353-4153-96C4-E821AC9F03E8}">
      <dgm:prSet phldrT="[Text]"/>
      <dgm:spPr/>
      <dgm:t>
        <a:bodyPr/>
        <a:lstStyle/>
        <a:p>
          <a:r>
            <a:rPr lang="en-US" dirty="0"/>
            <a:t>10 ~ + Years:</a:t>
          </a:r>
        </a:p>
        <a:p>
          <a:r>
            <a:rPr lang="en-US" dirty="0"/>
            <a:t>Late stage – Institutional Care</a:t>
          </a:r>
        </a:p>
      </dgm:t>
    </dgm:pt>
    <dgm:pt modelId="{0E0230F5-3146-4858-89C6-A7DC33B47816}" type="parTrans" cxnId="{AC82A517-0179-450E-8327-BB5EE1EFBD4E}">
      <dgm:prSet/>
      <dgm:spPr/>
      <dgm:t>
        <a:bodyPr/>
        <a:lstStyle/>
        <a:p>
          <a:endParaRPr lang="en-US"/>
        </a:p>
      </dgm:t>
    </dgm:pt>
    <dgm:pt modelId="{70AFE0B6-6CC9-4AF8-9D5A-CBEB8CBED41B}" type="sibTrans" cxnId="{AC82A517-0179-450E-8327-BB5EE1EFBD4E}">
      <dgm:prSet/>
      <dgm:spPr/>
      <dgm:t>
        <a:bodyPr/>
        <a:lstStyle/>
        <a:p>
          <a:endParaRPr lang="en-US"/>
        </a:p>
      </dgm:t>
    </dgm:pt>
    <dgm:pt modelId="{A0E50DA0-A6E1-4A65-9BE2-5319A049882B}" type="pres">
      <dgm:prSet presAssocID="{42A7E170-D410-4949-8AC5-4D366C7F5B26}" presName="rootnode" presStyleCnt="0">
        <dgm:presLayoutVars>
          <dgm:chMax/>
          <dgm:chPref/>
          <dgm:dir/>
          <dgm:animLvl val="lvl"/>
        </dgm:presLayoutVars>
      </dgm:prSet>
      <dgm:spPr/>
    </dgm:pt>
    <dgm:pt modelId="{0EBB8F76-0692-4BC6-9490-17ECE9496EC8}" type="pres">
      <dgm:prSet presAssocID="{B30EB149-F78F-4C20-B4B2-17D5A0321984}" presName="composite" presStyleCnt="0"/>
      <dgm:spPr/>
    </dgm:pt>
    <dgm:pt modelId="{4E550416-27B1-4404-BF2A-8AD00ED2290A}" type="pres">
      <dgm:prSet presAssocID="{B30EB149-F78F-4C20-B4B2-17D5A0321984}" presName="bentUpArrow1" presStyleLbl="alignImgPlace1" presStyleIdx="0" presStyleCnt="2"/>
      <dgm:spPr/>
    </dgm:pt>
    <dgm:pt modelId="{0072577F-C975-4EFA-B8F7-E6E7037FDBCD}" type="pres">
      <dgm:prSet presAssocID="{B30EB149-F78F-4C20-B4B2-17D5A0321984}" presName="ParentText" presStyleLbl="node1" presStyleIdx="0" presStyleCnt="3">
        <dgm:presLayoutVars>
          <dgm:chMax val="1"/>
          <dgm:chPref val="1"/>
          <dgm:bulletEnabled val="1"/>
        </dgm:presLayoutVars>
      </dgm:prSet>
      <dgm:spPr/>
    </dgm:pt>
    <dgm:pt modelId="{AA342DD1-8C9E-423B-8E2A-6F937A20C9B9}" type="pres">
      <dgm:prSet presAssocID="{B30EB149-F78F-4C20-B4B2-17D5A0321984}" presName="ChildText" presStyleLbl="revTx" presStyleIdx="0" presStyleCnt="2">
        <dgm:presLayoutVars>
          <dgm:chMax val="0"/>
          <dgm:chPref val="0"/>
          <dgm:bulletEnabled val="1"/>
        </dgm:presLayoutVars>
      </dgm:prSet>
      <dgm:spPr/>
    </dgm:pt>
    <dgm:pt modelId="{A260F3BF-E6B2-4A7F-ADA9-E7165A82FB0E}" type="pres">
      <dgm:prSet presAssocID="{26CD63DE-E14A-4F0A-AD31-AC8FCDD72014}" presName="sibTrans" presStyleCnt="0"/>
      <dgm:spPr/>
    </dgm:pt>
    <dgm:pt modelId="{424C5491-95D4-41CA-98C1-69B9B9FE6253}" type="pres">
      <dgm:prSet presAssocID="{9AA0165A-4799-420D-9592-5B7B98C90C34}" presName="composite" presStyleCnt="0"/>
      <dgm:spPr/>
    </dgm:pt>
    <dgm:pt modelId="{DFD542EA-5717-4596-832F-DD3E74E15747}" type="pres">
      <dgm:prSet presAssocID="{9AA0165A-4799-420D-9592-5B7B98C90C34}" presName="bentUpArrow1" presStyleLbl="alignImgPlace1" presStyleIdx="1" presStyleCnt="2"/>
      <dgm:spPr/>
    </dgm:pt>
    <dgm:pt modelId="{120F5ED5-2112-4948-AD34-0CC63E2CE8ED}" type="pres">
      <dgm:prSet presAssocID="{9AA0165A-4799-420D-9592-5B7B98C90C34}" presName="ParentText" presStyleLbl="node1" presStyleIdx="1" presStyleCnt="3" custScaleX="123095">
        <dgm:presLayoutVars>
          <dgm:chMax val="1"/>
          <dgm:chPref val="1"/>
          <dgm:bulletEnabled val="1"/>
        </dgm:presLayoutVars>
      </dgm:prSet>
      <dgm:spPr/>
    </dgm:pt>
    <dgm:pt modelId="{4F3B7F48-7774-4D94-9E46-245BD55AA97C}" type="pres">
      <dgm:prSet presAssocID="{9AA0165A-4799-420D-9592-5B7B98C90C34}" presName="ChildText" presStyleLbl="revTx" presStyleIdx="1" presStyleCnt="2">
        <dgm:presLayoutVars>
          <dgm:chMax val="0"/>
          <dgm:chPref val="0"/>
          <dgm:bulletEnabled val="1"/>
        </dgm:presLayoutVars>
      </dgm:prSet>
      <dgm:spPr/>
    </dgm:pt>
    <dgm:pt modelId="{AF9822EE-B37E-4954-B387-1D3037FDC1C7}" type="pres">
      <dgm:prSet presAssocID="{CD5E985A-7E71-4CDF-9C09-FACB03281E40}" presName="sibTrans" presStyleCnt="0"/>
      <dgm:spPr/>
    </dgm:pt>
    <dgm:pt modelId="{478F13D5-6AF8-4684-971A-EF4E1E0A215B}" type="pres">
      <dgm:prSet presAssocID="{C5CBA042-1353-4153-96C4-E821AC9F03E8}" presName="composite" presStyleCnt="0"/>
      <dgm:spPr/>
    </dgm:pt>
    <dgm:pt modelId="{CCF28ACC-52BB-4211-B0B2-273A3481D501}" type="pres">
      <dgm:prSet presAssocID="{C5CBA042-1353-4153-96C4-E821AC9F03E8}" presName="ParentText" presStyleLbl="node1" presStyleIdx="2" presStyleCnt="3" custScaleX="131459">
        <dgm:presLayoutVars>
          <dgm:chMax val="1"/>
          <dgm:chPref val="1"/>
          <dgm:bulletEnabled val="1"/>
        </dgm:presLayoutVars>
      </dgm:prSet>
      <dgm:spPr/>
    </dgm:pt>
  </dgm:ptLst>
  <dgm:cxnLst>
    <dgm:cxn modelId="{71508A08-53D8-43DD-AEA7-1D37F0AFEC75}" type="presOf" srcId="{C5CBA042-1353-4153-96C4-E821AC9F03E8}" destId="{CCF28ACC-52BB-4211-B0B2-273A3481D501}" srcOrd="0" destOrd="0" presId="urn:microsoft.com/office/officeart/2005/8/layout/StepDownProcess"/>
    <dgm:cxn modelId="{AC82A517-0179-450E-8327-BB5EE1EFBD4E}" srcId="{42A7E170-D410-4949-8AC5-4D366C7F5B26}" destId="{C5CBA042-1353-4153-96C4-E821AC9F03E8}" srcOrd="2" destOrd="0" parTransId="{0E0230F5-3146-4858-89C6-A7DC33B47816}" sibTransId="{70AFE0B6-6CC9-4AF8-9D5A-CBEB8CBED41B}"/>
    <dgm:cxn modelId="{33D0B864-7BDF-433D-979B-B408909A9FE6}" srcId="{42A7E170-D410-4949-8AC5-4D366C7F5B26}" destId="{9AA0165A-4799-420D-9592-5B7B98C90C34}" srcOrd="1" destOrd="0" parTransId="{B92293D7-F5A3-4A34-B59E-FA7098EAADBE}" sibTransId="{CD5E985A-7E71-4CDF-9C09-FACB03281E40}"/>
    <dgm:cxn modelId="{238C2D68-7813-463E-B077-EA58CB5BCF83}" srcId="{42A7E170-D410-4949-8AC5-4D366C7F5B26}" destId="{B30EB149-F78F-4C20-B4B2-17D5A0321984}" srcOrd="0" destOrd="0" parTransId="{9D302025-7BAB-4CB3-ADA1-8921D65CD3DA}" sibTransId="{26CD63DE-E14A-4F0A-AD31-AC8FCDD72014}"/>
    <dgm:cxn modelId="{E7B5335A-66B1-4237-B0BF-F86F67CF9AB5}" type="presOf" srcId="{9AA0165A-4799-420D-9592-5B7B98C90C34}" destId="{120F5ED5-2112-4948-AD34-0CC63E2CE8ED}" srcOrd="0" destOrd="0" presId="urn:microsoft.com/office/officeart/2005/8/layout/StepDownProcess"/>
    <dgm:cxn modelId="{7897A87F-CEC1-46E9-8607-ACAAB83AF9ED}" type="presOf" srcId="{42A7E170-D410-4949-8AC5-4D366C7F5B26}" destId="{A0E50DA0-A6E1-4A65-9BE2-5319A049882B}" srcOrd="0" destOrd="0" presId="urn:microsoft.com/office/officeart/2005/8/layout/StepDownProcess"/>
    <dgm:cxn modelId="{A56450C5-F1BF-4F0D-AE15-DACF260A4B23}" type="presOf" srcId="{B30EB149-F78F-4C20-B4B2-17D5A0321984}" destId="{0072577F-C975-4EFA-B8F7-E6E7037FDBCD}" srcOrd="0" destOrd="0" presId="urn:microsoft.com/office/officeart/2005/8/layout/StepDownProcess"/>
    <dgm:cxn modelId="{8DDF98B3-F6E7-4138-BE72-8691E85E4084}" type="presParOf" srcId="{A0E50DA0-A6E1-4A65-9BE2-5319A049882B}" destId="{0EBB8F76-0692-4BC6-9490-17ECE9496EC8}" srcOrd="0" destOrd="0" presId="urn:microsoft.com/office/officeart/2005/8/layout/StepDownProcess"/>
    <dgm:cxn modelId="{5EEC73F2-BFD5-4060-890C-515D4E0BC1DC}" type="presParOf" srcId="{0EBB8F76-0692-4BC6-9490-17ECE9496EC8}" destId="{4E550416-27B1-4404-BF2A-8AD00ED2290A}" srcOrd="0" destOrd="0" presId="urn:microsoft.com/office/officeart/2005/8/layout/StepDownProcess"/>
    <dgm:cxn modelId="{D546C328-E681-4C49-9E5E-9609C7ADE2F7}" type="presParOf" srcId="{0EBB8F76-0692-4BC6-9490-17ECE9496EC8}" destId="{0072577F-C975-4EFA-B8F7-E6E7037FDBCD}" srcOrd="1" destOrd="0" presId="urn:microsoft.com/office/officeart/2005/8/layout/StepDownProcess"/>
    <dgm:cxn modelId="{88AD970B-1816-4CDF-B53F-1A5AF596DD53}" type="presParOf" srcId="{0EBB8F76-0692-4BC6-9490-17ECE9496EC8}" destId="{AA342DD1-8C9E-423B-8E2A-6F937A20C9B9}" srcOrd="2" destOrd="0" presId="urn:microsoft.com/office/officeart/2005/8/layout/StepDownProcess"/>
    <dgm:cxn modelId="{4346A3AA-F15E-4AE8-860B-48694BB7B5DF}" type="presParOf" srcId="{A0E50DA0-A6E1-4A65-9BE2-5319A049882B}" destId="{A260F3BF-E6B2-4A7F-ADA9-E7165A82FB0E}" srcOrd="1" destOrd="0" presId="urn:microsoft.com/office/officeart/2005/8/layout/StepDownProcess"/>
    <dgm:cxn modelId="{C45A3219-56E5-4DB3-9C5D-4B8EC9CCF22A}" type="presParOf" srcId="{A0E50DA0-A6E1-4A65-9BE2-5319A049882B}" destId="{424C5491-95D4-41CA-98C1-69B9B9FE6253}" srcOrd="2" destOrd="0" presId="urn:microsoft.com/office/officeart/2005/8/layout/StepDownProcess"/>
    <dgm:cxn modelId="{5CF5FC76-FA10-48E8-8F83-E60E0F0FD536}" type="presParOf" srcId="{424C5491-95D4-41CA-98C1-69B9B9FE6253}" destId="{DFD542EA-5717-4596-832F-DD3E74E15747}" srcOrd="0" destOrd="0" presId="urn:microsoft.com/office/officeart/2005/8/layout/StepDownProcess"/>
    <dgm:cxn modelId="{605B6BD5-2A38-42C0-8635-AD41A8FD9003}" type="presParOf" srcId="{424C5491-95D4-41CA-98C1-69B9B9FE6253}" destId="{120F5ED5-2112-4948-AD34-0CC63E2CE8ED}" srcOrd="1" destOrd="0" presId="urn:microsoft.com/office/officeart/2005/8/layout/StepDownProcess"/>
    <dgm:cxn modelId="{F3AEA75D-4979-4ACC-A9BA-08A57F1177EE}" type="presParOf" srcId="{424C5491-95D4-41CA-98C1-69B9B9FE6253}" destId="{4F3B7F48-7774-4D94-9E46-245BD55AA97C}" srcOrd="2" destOrd="0" presId="urn:microsoft.com/office/officeart/2005/8/layout/StepDownProcess"/>
    <dgm:cxn modelId="{1609E0EE-A956-42FB-AC80-8B2BC43650AA}" type="presParOf" srcId="{A0E50DA0-A6E1-4A65-9BE2-5319A049882B}" destId="{AF9822EE-B37E-4954-B387-1D3037FDC1C7}" srcOrd="3" destOrd="0" presId="urn:microsoft.com/office/officeart/2005/8/layout/StepDownProcess"/>
    <dgm:cxn modelId="{1D6FFA1D-C90E-4E8D-99CB-CB3325E3024C}" type="presParOf" srcId="{A0E50DA0-A6E1-4A65-9BE2-5319A049882B}" destId="{478F13D5-6AF8-4684-971A-EF4E1E0A215B}" srcOrd="4" destOrd="0" presId="urn:microsoft.com/office/officeart/2005/8/layout/StepDownProcess"/>
    <dgm:cxn modelId="{66303B21-1DB5-46D8-8F1F-30C61D2A0354}" type="presParOf" srcId="{478F13D5-6AF8-4684-971A-EF4E1E0A215B}" destId="{CCF28ACC-52BB-4211-B0B2-273A3481D5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38D98D-58FF-4C32-85B6-E95D14D9BA8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30867A39-F838-4D46-BBB3-008A364DE734}">
      <dgm:prSet phldrT="[Text]"/>
      <dgm:spPr/>
      <dgm:t>
        <a:bodyPr/>
        <a:lstStyle/>
        <a:p>
          <a:r>
            <a:rPr lang="en-US" dirty="0"/>
            <a:t>Thought or Cognition</a:t>
          </a:r>
        </a:p>
      </dgm:t>
    </dgm:pt>
    <dgm:pt modelId="{4AC4D283-24C2-4E19-9CC5-1B2956CEE4DB}" type="parTrans" cxnId="{C93DC13C-F002-4193-8DA9-A5E4587558D3}">
      <dgm:prSet/>
      <dgm:spPr/>
      <dgm:t>
        <a:bodyPr/>
        <a:lstStyle/>
        <a:p>
          <a:endParaRPr lang="en-US"/>
        </a:p>
      </dgm:t>
    </dgm:pt>
    <dgm:pt modelId="{77FD61AC-43DE-4C4A-B8CA-D349BE9F1291}" type="sibTrans" cxnId="{C93DC13C-F002-4193-8DA9-A5E4587558D3}">
      <dgm:prSet/>
      <dgm:spPr/>
      <dgm:t>
        <a:bodyPr/>
        <a:lstStyle/>
        <a:p>
          <a:endParaRPr lang="en-US"/>
        </a:p>
      </dgm:t>
    </dgm:pt>
    <dgm:pt modelId="{E9896FAD-EF98-42C0-B7F0-AEBC9D88637A}">
      <dgm:prSet phldrT="[Text]"/>
      <dgm:spPr/>
      <dgm:t>
        <a:bodyPr/>
        <a:lstStyle/>
        <a:p>
          <a:r>
            <a:rPr lang="en-US" dirty="0"/>
            <a:t>Memory</a:t>
          </a:r>
        </a:p>
      </dgm:t>
    </dgm:pt>
    <dgm:pt modelId="{7113EEE6-C2A6-4ECA-80E5-C3CA75C23E08}" type="parTrans" cxnId="{1E97C046-37F9-4398-B3BF-A32C3ACD76BA}">
      <dgm:prSet/>
      <dgm:spPr/>
      <dgm:t>
        <a:bodyPr/>
        <a:lstStyle/>
        <a:p>
          <a:endParaRPr lang="en-US"/>
        </a:p>
      </dgm:t>
    </dgm:pt>
    <dgm:pt modelId="{8D574CB3-0EE0-45BC-AE60-7E2E40B46866}" type="sibTrans" cxnId="{1E97C046-37F9-4398-B3BF-A32C3ACD76BA}">
      <dgm:prSet/>
      <dgm:spPr/>
      <dgm:t>
        <a:bodyPr/>
        <a:lstStyle/>
        <a:p>
          <a:endParaRPr lang="en-US"/>
        </a:p>
      </dgm:t>
    </dgm:pt>
    <dgm:pt modelId="{8BA26D52-91FB-4738-B491-02A7445383CA}">
      <dgm:prSet phldrT="[Text]"/>
      <dgm:spPr/>
      <dgm:t>
        <a:bodyPr/>
        <a:lstStyle/>
        <a:p>
          <a:r>
            <a:rPr lang="en-US" dirty="0"/>
            <a:t>Attention</a:t>
          </a:r>
        </a:p>
      </dgm:t>
    </dgm:pt>
    <dgm:pt modelId="{7F91CB72-A5A2-422F-902C-34F8F16263D2}" type="parTrans" cxnId="{5104DC99-2952-4E8E-8765-78A86976E804}">
      <dgm:prSet/>
      <dgm:spPr/>
      <dgm:t>
        <a:bodyPr/>
        <a:lstStyle/>
        <a:p>
          <a:endParaRPr lang="en-US"/>
        </a:p>
      </dgm:t>
    </dgm:pt>
    <dgm:pt modelId="{3DD6E37E-C1A4-4E2A-A1C8-A4FB5D87D96A}" type="sibTrans" cxnId="{5104DC99-2952-4E8E-8765-78A86976E804}">
      <dgm:prSet/>
      <dgm:spPr/>
      <dgm:t>
        <a:bodyPr/>
        <a:lstStyle/>
        <a:p>
          <a:endParaRPr lang="en-US"/>
        </a:p>
      </dgm:t>
    </dgm:pt>
    <dgm:pt modelId="{0E52A3B3-998A-4910-B5FF-618C37090D6B}">
      <dgm:prSet phldrT="[Text]"/>
      <dgm:spPr/>
      <dgm:t>
        <a:bodyPr/>
        <a:lstStyle/>
        <a:p>
          <a:r>
            <a:rPr lang="en-US" dirty="0"/>
            <a:t>Judgement &amp; Perception</a:t>
          </a:r>
        </a:p>
      </dgm:t>
    </dgm:pt>
    <dgm:pt modelId="{1B561E6B-DCEB-465F-90CD-0DB77B796B62}" type="parTrans" cxnId="{2225E8E6-3210-4F8D-8683-1A8D688F77D8}">
      <dgm:prSet/>
      <dgm:spPr/>
      <dgm:t>
        <a:bodyPr/>
        <a:lstStyle/>
        <a:p>
          <a:endParaRPr lang="en-US"/>
        </a:p>
      </dgm:t>
    </dgm:pt>
    <dgm:pt modelId="{A88C6395-B80A-4508-B0D4-7C63F3133651}" type="sibTrans" cxnId="{2225E8E6-3210-4F8D-8683-1A8D688F77D8}">
      <dgm:prSet/>
      <dgm:spPr/>
      <dgm:t>
        <a:bodyPr/>
        <a:lstStyle/>
        <a:p>
          <a:endParaRPr lang="en-US"/>
        </a:p>
      </dgm:t>
    </dgm:pt>
    <dgm:pt modelId="{31D8F810-89D4-4674-8E68-1F9D14FB33D8}">
      <dgm:prSet phldrT="[Text]"/>
      <dgm:spPr/>
      <dgm:t>
        <a:bodyPr/>
        <a:lstStyle/>
        <a:p>
          <a:r>
            <a:rPr lang="en-US" dirty="0"/>
            <a:t>Reasoning</a:t>
          </a:r>
        </a:p>
      </dgm:t>
    </dgm:pt>
    <dgm:pt modelId="{05062076-9177-428B-932C-BF3FE27609E2}" type="parTrans" cxnId="{81737CB8-2F3F-46CE-8548-B4628D93A1E6}">
      <dgm:prSet/>
      <dgm:spPr/>
      <dgm:t>
        <a:bodyPr/>
        <a:lstStyle/>
        <a:p>
          <a:endParaRPr lang="en-US"/>
        </a:p>
      </dgm:t>
    </dgm:pt>
    <dgm:pt modelId="{0D1F8411-96A5-4DFC-AE2B-998EFF9922D2}" type="sibTrans" cxnId="{81737CB8-2F3F-46CE-8548-B4628D93A1E6}">
      <dgm:prSet/>
      <dgm:spPr/>
      <dgm:t>
        <a:bodyPr/>
        <a:lstStyle/>
        <a:p>
          <a:endParaRPr lang="en-US"/>
        </a:p>
      </dgm:t>
    </dgm:pt>
    <dgm:pt modelId="{09D8F71B-0264-4510-A164-8E94FCD5A642}">
      <dgm:prSet phldrT="[Text]"/>
      <dgm:spPr/>
      <dgm:t>
        <a:bodyPr/>
        <a:lstStyle/>
        <a:p>
          <a:r>
            <a:rPr lang="en-US" dirty="0"/>
            <a:t>Organization</a:t>
          </a:r>
        </a:p>
      </dgm:t>
    </dgm:pt>
    <dgm:pt modelId="{A579C1B0-C6A1-4333-8FBB-6CA3C9F27D26}" type="parTrans" cxnId="{35CA2554-5430-4B6F-A54B-22815ACD96A0}">
      <dgm:prSet/>
      <dgm:spPr/>
      <dgm:t>
        <a:bodyPr/>
        <a:lstStyle/>
        <a:p>
          <a:endParaRPr lang="en-US"/>
        </a:p>
      </dgm:t>
    </dgm:pt>
    <dgm:pt modelId="{E66355B9-D9C5-4E61-A90E-54FAD8EFCCFF}" type="sibTrans" cxnId="{35CA2554-5430-4B6F-A54B-22815ACD96A0}">
      <dgm:prSet/>
      <dgm:spPr/>
      <dgm:t>
        <a:bodyPr/>
        <a:lstStyle/>
        <a:p>
          <a:endParaRPr lang="en-US"/>
        </a:p>
      </dgm:t>
    </dgm:pt>
    <dgm:pt modelId="{A6031A0A-771B-4EFB-A284-1020E5FEBC08}">
      <dgm:prSet phldrT="[Text]"/>
      <dgm:spPr/>
      <dgm:t>
        <a:bodyPr/>
        <a:lstStyle/>
        <a:p>
          <a:r>
            <a:rPr lang="en-US" dirty="0"/>
            <a:t>Abstraction</a:t>
          </a:r>
        </a:p>
      </dgm:t>
    </dgm:pt>
    <dgm:pt modelId="{6B325809-6BDD-4DA9-930C-22E799DDE41C}" type="parTrans" cxnId="{05F76F60-1656-4997-BB88-49F5170F02DF}">
      <dgm:prSet/>
      <dgm:spPr/>
      <dgm:t>
        <a:bodyPr/>
        <a:lstStyle/>
        <a:p>
          <a:endParaRPr lang="en-US"/>
        </a:p>
      </dgm:t>
    </dgm:pt>
    <dgm:pt modelId="{639C5C8E-FCCF-435E-B0B2-5618F47403E3}" type="sibTrans" cxnId="{05F76F60-1656-4997-BB88-49F5170F02DF}">
      <dgm:prSet/>
      <dgm:spPr/>
      <dgm:t>
        <a:bodyPr/>
        <a:lstStyle/>
        <a:p>
          <a:endParaRPr lang="en-US"/>
        </a:p>
      </dgm:t>
    </dgm:pt>
    <dgm:pt modelId="{14BDA3F9-9144-4D9F-A453-712C9874E153}">
      <dgm:prSet phldrT="[Text]"/>
      <dgm:spPr/>
      <dgm:t>
        <a:bodyPr/>
        <a:lstStyle/>
        <a:p>
          <a:r>
            <a:rPr lang="en-US" dirty="0"/>
            <a:t>Language</a:t>
          </a:r>
        </a:p>
      </dgm:t>
    </dgm:pt>
    <dgm:pt modelId="{0E235890-80A6-42FD-9DDB-B25280A89E9C}" type="parTrans" cxnId="{D490EFF6-DB37-4AD1-AD3F-C888BB731AAE}">
      <dgm:prSet/>
      <dgm:spPr/>
      <dgm:t>
        <a:bodyPr/>
        <a:lstStyle/>
        <a:p>
          <a:endParaRPr lang="en-US"/>
        </a:p>
      </dgm:t>
    </dgm:pt>
    <dgm:pt modelId="{BD4FDB44-3319-4750-8883-C52BCAE14437}" type="sibTrans" cxnId="{D490EFF6-DB37-4AD1-AD3F-C888BB731AAE}">
      <dgm:prSet/>
      <dgm:spPr/>
      <dgm:t>
        <a:bodyPr/>
        <a:lstStyle/>
        <a:p>
          <a:endParaRPr lang="en-US"/>
        </a:p>
      </dgm:t>
    </dgm:pt>
    <dgm:pt modelId="{7CDACD3C-C0BC-4CE5-B385-01366B04616A}">
      <dgm:prSet phldrT="[Text]"/>
      <dgm:spPr/>
    </dgm:pt>
    <dgm:pt modelId="{1A5FA517-4AE3-4E84-B378-AE49B35B5565}" type="parTrans" cxnId="{5CB8B508-5DC5-4FAA-9465-D62C69710AE4}">
      <dgm:prSet/>
      <dgm:spPr/>
      <dgm:t>
        <a:bodyPr/>
        <a:lstStyle/>
        <a:p>
          <a:endParaRPr lang="en-US"/>
        </a:p>
      </dgm:t>
    </dgm:pt>
    <dgm:pt modelId="{ADD4F472-6766-4A68-BAF3-964A8F3B2E6E}" type="sibTrans" cxnId="{5CB8B508-5DC5-4FAA-9465-D62C69710AE4}">
      <dgm:prSet/>
      <dgm:spPr/>
      <dgm:t>
        <a:bodyPr/>
        <a:lstStyle/>
        <a:p>
          <a:endParaRPr lang="en-US"/>
        </a:p>
      </dgm:t>
    </dgm:pt>
    <dgm:pt modelId="{C6FD66B0-8F18-4E19-BB27-DC3EDC40686F}" type="pres">
      <dgm:prSet presAssocID="{9538D98D-58FF-4C32-85B6-E95D14D9BA81}" presName="Name0" presStyleCnt="0">
        <dgm:presLayoutVars>
          <dgm:chMax val="1"/>
          <dgm:chPref val="1"/>
          <dgm:dir/>
          <dgm:animOne val="branch"/>
          <dgm:animLvl val="lvl"/>
        </dgm:presLayoutVars>
      </dgm:prSet>
      <dgm:spPr/>
    </dgm:pt>
    <dgm:pt modelId="{8EDA1226-355B-46AA-9DC9-045FF711EB51}" type="pres">
      <dgm:prSet presAssocID="{30867A39-F838-4D46-BBB3-008A364DE734}" presName="singleCycle" presStyleCnt="0"/>
      <dgm:spPr/>
    </dgm:pt>
    <dgm:pt modelId="{66A01B25-A985-4773-AE55-E5091C69A3C1}" type="pres">
      <dgm:prSet presAssocID="{30867A39-F838-4D46-BBB3-008A364DE734}" presName="singleCenter" presStyleLbl="node1" presStyleIdx="0" presStyleCnt="8">
        <dgm:presLayoutVars>
          <dgm:chMax val="7"/>
          <dgm:chPref val="7"/>
        </dgm:presLayoutVars>
      </dgm:prSet>
      <dgm:spPr/>
    </dgm:pt>
    <dgm:pt modelId="{DC54A2B8-BF34-4D51-84FB-550977BF003C}" type="pres">
      <dgm:prSet presAssocID="{7113EEE6-C2A6-4ECA-80E5-C3CA75C23E08}" presName="Name56" presStyleLbl="parChTrans1D2" presStyleIdx="0" presStyleCnt="7"/>
      <dgm:spPr/>
    </dgm:pt>
    <dgm:pt modelId="{DBAAEFA7-E139-4EB6-9145-7FCC8ADBBA89}" type="pres">
      <dgm:prSet presAssocID="{E9896FAD-EF98-42C0-B7F0-AEBC9D88637A}" presName="text0" presStyleLbl="node1" presStyleIdx="1" presStyleCnt="8">
        <dgm:presLayoutVars>
          <dgm:bulletEnabled val="1"/>
        </dgm:presLayoutVars>
      </dgm:prSet>
      <dgm:spPr/>
    </dgm:pt>
    <dgm:pt modelId="{3A23C2D2-401A-4EBF-8710-A03BFCA9F719}" type="pres">
      <dgm:prSet presAssocID="{7F91CB72-A5A2-422F-902C-34F8F16263D2}" presName="Name56" presStyleLbl="parChTrans1D2" presStyleIdx="1" presStyleCnt="7"/>
      <dgm:spPr/>
    </dgm:pt>
    <dgm:pt modelId="{53503D3C-FABD-4AB6-8D93-49EDC1C85050}" type="pres">
      <dgm:prSet presAssocID="{8BA26D52-91FB-4738-B491-02A7445383CA}" presName="text0" presStyleLbl="node1" presStyleIdx="2" presStyleCnt="8">
        <dgm:presLayoutVars>
          <dgm:bulletEnabled val="1"/>
        </dgm:presLayoutVars>
      </dgm:prSet>
      <dgm:spPr/>
    </dgm:pt>
    <dgm:pt modelId="{B1FD97FE-39AE-43E3-81CD-C0CC4E48D048}" type="pres">
      <dgm:prSet presAssocID="{1B561E6B-DCEB-465F-90CD-0DB77B796B62}" presName="Name56" presStyleLbl="parChTrans1D2" presStyleIdx="2" presStyleCnt="7"/>
      <dgm:spPr/>
    </dgm:pt>
    <dgm:pt modelId="{88C09654-D171-40A3-AE0C-FBE915029BC3}" type="pres">
      <dgm:prSet presAssocID="{0E52A3B3-998A-4910-B5FF-618C37090D6B}" presName="text0" presStyleLbl="node1" presStyleIdx="3" presStyleCnt="8">
        <dgm:presLayoutVars>
          <dgm:bulletEnabled val="1"/>
        </dgm:presLayoutVars>
      </dgm:prSet>
      <dgm:spPr/>
    </dgm:pt>
    <dgm:pt modelId="{6A04158E-7636-475A-8971-33049BC67342}" type="pres">
      <dgm:prSet presAssocID="{05062076-9177-428B-932C-BF3FE27609E2}" presName="Name56" presStyleLbl="parChTrans1D2" presStyleIdx="3" presStyleCnt="7"/>
      <dgm:spPr/>
    </dgm:pt>
    <dgm:pt modelId="{0349E436-1BBB-40CC-BAEA-2DD34A91C273}" type="pres">
      <dgm:prSet presAssocID="{31D8F810-89D4-4674-8E68-1F9D14FB33D8}" presName="text0" presStyleLbl="node1" presStyleIdx="4" presStyleCnt="8">
        <dgm:presLayoutVars>
          <dgm:bulletEnabled val="1"/>
        </dgm:presLayoutVars>
      </dgm:prSet>
      <dgm:spPr/>
    </dgm:pt>
    <dgm:pt modelId="{D3B46655-4E1C-4E76-ACA0-BF6EFA3368E9}" type="pres">
      <dgm:prSet presAssocID="{A579C1B0-C6A1-4333-8FBB-6CA3C9F27D26}" presName="Name56" presStyleLbl="parChTrans1D2" presStyleIdx="4" presStyleCnt="7"/>
      <dgm:spPr/>
    </dgm:pt>
    <dgm:pt modelId="{403E93EF-2D9B-4F90-BCAF-45056C00C643}" type="pres">
      <dgm:prSet presAssocID="{09D8F71B-0264-4510-A164-8E94FCD5A642}" presName="text0" presStyleLbl="node1" presStyleIdx="5" presStyleCnt="8">
        <dgm:presLayoutVars>
          <dgm:bulletEnabled val="1"/>
        </dgm:presLayoutVars>
      </dgm:prSet>
      <dgm:spPr/>
    </dgm:pt>
    <dgm:pt modelId="{6991D087-344C-45C5-A996-6885036DE7E7}" type="pres">
      <dgm:prSet presAssocID="{6B325809-6BDD-4DA9-930C-22E799DDE41C}" presName="Name56" presStyleLbl="parChTrans1D2" presStyleIdx="5" presStyleCnt="7"/>
      <dgm:spPr/>
    </dgm:pt>
    <dgm:pt modelId="{7245B725-AB5F-47C4-8D56-03FC33B858BF}" type="pres">
      <dgm:prSet presAssocID="{A6031A0A-771B-4EFB-A284-1020E5FEBC08}" presName="text0" presStyleLbl="node1" presStyleIdx="6" presStyleCnt="8">
        <dgm:presLayoutVars>
          <dgm:bulletEnabled val="1"/>
        </dgm:presLayoutVars>
      </dgm:prSet>
      <dgm:spPr/>
    </dgm:pt>
    <dgm:pt modelId="{D3AB745D-1096-4A0B-A993-1A36B3165065}" type="pres">
      <dgm:prSet presAssocID="{0E235890-80A6-42FD-9DDB-B25280A89E9C}" presName="Name56" presStyleLbl="parChTrans1D2" presStyleIdx="6" presStyleCnt="7"/>
      <dgm:spPr/>
    </dgm:pt>
    <dgm:pt modelId="{6E8CA6E1-4DB4-4FC2-AD0C-452E546F7528}" type="pres">
      <dgm:prSet presAssocID="{14BDA3F9-9144-4D9F-A453-712C9874E153}" presName="text0" presStyleLbl="node1" presStyleIdx="7" presStyleCnt="8">
        <dgm:presLayoutVars>
          <dgm:bulletEnabled val="1"/>
        </dgm:presLayoutVars>
      </dgm:prSet>
      <dgm:spPr/>
    </dgm:pt>
  </dgm:ptLst>
  <dgm:cxnLst>
    <dgm:cxn modelId="{5CB8B508-5DC5-4FAA-9465-D62C69710AE4}" srcId="{30867A39-F838-4D46-BBB3-008A364DE734}" destId="{7CDACD3C-C0BC-4CE5-B385-01366B04616A}" srcOrd="7" destOrd="0" parTransId="{1A5FA517-4AE3-4E84-B378-AE49B35B5565}" sibTransId="{ADD4F472-6766-4A68-BAF3-964A8F3B2E6E}"/>
    <dgm:cxn modelId="{DF920820-A60E-4F0F-8A33-388DD737A9B9}" type="presOf" srcId="{9538D98D-58FF-4C32-85B6-E95D14D9BA81}" destId="{C6FD66B0-8F18-4E19-BB27-DC3EDC40686F}" srcOrd="0" destOrd="0" presId="urn:microsoft.com/office/officeart/2008/layout/RadialCluster"/>
    <dgm:cxn modelId="{8FE45C27-1511-403E-8237-4EE5AA231D3C}" type="presOf" srcId="{A579C1B0-C6A1-4333-8FBB-6CA3C9F27D26}" destId="{D3B46655-4E1C-4E76-ACA0-BF6EFA3368E9}" srcOrd="0" destOrd="0" presId="urn:microsoft.com/office/officeart/2008/layout/RadialCluster"/>
    <dgm:cxn modelId="{3D8F3939-10E6-411C-A777-F32D3BF5726A}" type="presOf" srcId="{8BA26D52-91FB-4738-B491-02A7445383CA}" destId="{53503D3C-FABD-4AB6-8D93-49EDC1C85050}" srcOrd="0" destOrd="0" presId="urn:microsoft.com/office/officeart/2008/layout/RadialCluster"/>
    <dgm:cxn modelId="{C93DC13C-F002-4193-8DA9-A5E4587558D3}" srcId="{9538D98D-58FF-4C32-85B6-E95D14D9BA81}" destId="{30867A39-F838-4D46-BBB3-008A364DE734}" srcOrd="0" destOrd="0" parTransId="{4AC4D283-24C2-4E19-9CC5-1B2956CEE4DB}" sibTransId="{77FD61AC-43DE-4C4A-B8CA-D349BE9F1291}"/>
    <dgm:cxn modelId="{05F76F60-1656-4997-BB88-49F5170F02DF}" srcId="{30867A39-F838-4D46-BBB3-008A364DE734}" destId="{A6031A0A-771B-4EFB-A284-1020E5FEBC08}" srcOrd="5" destOrd="0" parTransId="{6B325809-6BDD-4DA9-930C-22E799DDE41C}" sibTransId="{639C5C8E-FCCF-435E-B0B2-5618F47403E3}"/>
    <dgm:cxn modelId="{1FB49F62-B9D7-4704-85F6-D9F8E36CDD2B}" type="presOf" srcId="{31D8F810-89D4-4674-8E68-1F9D14FB33D8}" destId="{0349E436-1BBB-40CC-BAEA-2DD34A91C273}" srcOrd="0" destOrd="0" presId="urn:microsoft.com/office/officeart/2008/layout/RadialCluster"/>
    <dgm:cxn modelId="{1E97C046-37F9-4398-B3BF-A32C3ACD76BA}" srcId="{30867A39-F838-4D46-BBB3-008A364DE734}" destId="{E9896FAD-EF98-42C0-B7F0-AEBC9D88637A}" srcOrd="0" destOrd="0" parTransId="{7113EEE6-C2A6-4ECA-80E5-C3CA75C23E08}" sibTransId="{8D574CB3-0EE0-45BC-AE60-7E2E40B46866}"/>
    <dgm:cxn modelId="{35CA2554-5430-4B6F-A54B-22815ACD96A0}" srcId="{30867A39-F838-4D46-BBB3-008A364DE734}" destId="{09D8F71B-0264-4510-A164-8E94FCD5A642}" srcOrd="4" destOrd="0" parTransId="{A579C1B0-C6A1-4333-8FBB-6CA3C9F27D26}" sibTransId="{E66355B9-D9C5-4E61-A90E-54FAD8EFCCFF}"/>
    <dgm:cxn modelId="{0C047558-54B0-4313-BEEA-4EB67F1E1378}" type="presOf" srcId="{A6031A0A-771B-4EFB-A284-1020E5FEBC08}" destId="{7245B725-AB5F-47C4-8D56-03FC33B858BF}" srcOrd="0" destOrd="0" presId="urn:microsoft.com/office/officeart/2008/layout/RadialCluster"/>
    <dgm:cxn modelId="{5104DC99-2952-4E8E-8765-78A86976E804}" srcId="{30867A39-F838-4D46-BBB3-008A364DE734}" destId="{8BA26D52-91FB-4738-B491-02A7445383CA}" srcOrd="1" destOrd="0" parTransId="{7F91CB72-A5A2-422F-902C-34F8F16263D2}" sibTransId="{3DD6E37E-C1A4-4E2A-A1C8-A4FB5D87D96A}"/>
    <dgm:cxn modelId="{BE20569F-A23C-4F32-BD62-7F09E3037653}" type="presOf" srcId="{30867A39-F838-4D46-BBB3-008A364DE734}" destId="{66A01B25-A985-4773-AE55-E5091C69A3C1}" srcOrd="0" destOrd="0" presId="urn:microsoft.com/office/officeart/2008/layout/RadialCluster"/>
    <dgm:cxn modelId="{360EFEA8-2D9C-4310-B920-8E4CBC55D515}" type="presOf" srcId="{09D8F71B-0264-4510-A164-8E94FCD5A642}" destId="{403E93EF-2D9B-4F90-BCAF-45056C00C643}" srcOrd="0" destOrd="0" presId="urn:microsoft.com/office/officeart/2008/layout/RadialCluster"/>
    <dgm:cxn modelId="{81737CB8-2F3F-46CE-8548-B4628D93A1E6}" srcId="{30867A39-F838-4D46-BBB3-008A364DE734}" destId="{31D8F810-89D4-4674-8E68-1F9D14FB33D8}" srcOrd="3" destOrd="0" parTransId="{05062076-9177-428B-932C-BF3FE27609E2}" sibTransId="{0D1F8411-96A5-4DFC-AE2B-998EFF9922D2}"/>
    <dgm:cxn modelId="{CA6638BB-C0FB-49BE-94FB-816B15350E21}" type="presOf" srcId="{14BDA3F9-9144-4D9F-A453-712C9874E153}" destId="{6E8CA6E1-4DB4-4FC2-AD0C-452E546F7528}" srcOrd="0" destOrd="0" presId="urn:microsoft.com/office/officeart/2008/layout/RadialCluster"/>
    <dgm:cxn modelId="{7D5E76C4-57FA-4AE9-9C22-14AF8387FB81}" type="presOf" srcId="{E9896FAD-EF98-42C0-B7F0-AEBC9D88637A}" destId="{DBAAEFA7-E139-4EB6-9145-7FCC8ADBBA89}" srcOrd="0" destOrd="0" presId="urn:microsoft.com/office/officeart/2008/layout/RadialCluster"/>
    <dgm:cxn modelId="{1549CFCB-2675-4BC9-B83B-BC98451B3867}" type="presOf" srcId="{7F91CB72-A5A2-422F-902C-34F8F16263D2}" destId="{3A23C2D2-401A-4EBF-8710-A03BFCA9F719}" srcOrd="0" destOrd="0" presId="urn:microsoft.com/office/officeart/2008/layout/RadialCluster"/>
    <dgm:cxn modelId="{071B9DDD-02E7-434E-AFF5-B59AC7A742FF}" type="presOf" srcId="{1B561E6B-DCEB-465F-90CD-0DB77B796B62}" destId="{B1FD97FE-39AE-43E3-81CD-C0CC4E48D048}" srcOrd="0" destOrd="0" presId="urn:microsoft.com/office/officeart/2008/layout/RadialCluster"/>
    <dgm:cxn modelId="{5D49D8E5-FD35-495E-A36F-61DD6C42BFAE}" type="presOf" srcId="{7113EEE6-C2A6-4ECA-80E5-C3CA75C23E08}" destId="{DC54A2B8-BF34-4D51-84FB-550977BF003C}" srcOrd="0" destOrd="0" presId="urn:microsoft.com/office/officeart/2008/layout/RadialCluster"/>
    <dgm:cxn modelId="{2225E8E6-3210-4F8D-8683-1A8D688F77D8}" srcId="{30867A39-F838-4D46-BBB3-008A364DE734}" destId="{0E52A3B3-998A-4910-B5FF-618C37090D6B}" srcOrd="2" destOrd="0" parTransId="{1B561E6B-DCEB-465F-90CD-0DB77B796B62}" sibTransId="{A88C6395-B80A-4508-B0D4-7C63F3133651}"/>
    <dgm:cxn modelId="{C33ABCEC-A6ED-47DA-BBFC-9DA988F4C15A}" type="presOf" srcId="{0E235890-80A6-42FD-9DDB-B25280A89E9C}" destId="{D3AB745D-1096-4A0B-A993-1A36B3165065}" srcOrd="0" destOrd="0" presId="urn:microsoft.com/office/officeart/2008/layout/RadialCluster"/>
    <dgm:cxn modelId="{0DB2DBEF-0C7F-480C-B2FD-C05D424CA9D8}" type="presOf" srcId="{0E52A3B3-998A-4910-B5FF-618C37090D6B}" destId="{88C09654-D171-40A3-AE0C-FBE915029BC3}" srcOrd="0" destOrd="0" presId="urn:microsoft.com/office/officeart/2008/layout/RadialCluster"/>
    <dgm:cxn modelId="{D490EFF6-DB37-4AD1-AD3F-C888BB731AAE}" srcId="{30867A39-F838-4D46-BBB3-008A364DE734}" destId="{14BDA3F9-9144-4D9F-A453-712C9874E153}" srcOrd="6" destOrd="0" parTransId="{0E235890-80A6-42FD-9DDB-B25280A89E9C}" sibTransId="{BD4FDB44-3319-4750-8883-C52BCAE14437}"/>
    <dgm:cxn modelId="{EC1EF3FB-D0F7-4D12-A76A-102794F5753A}" type="presOf" srcId="{6B325809-6BDD-4DA9-930C-22E799DDE41C}" destId="{6991D087-344C-45C5-A996-6885036DE7E7}" srcOrd="0" destOrd="0" presId="urn:microsoft.com/office/officeart/2008/layout/RadialCluster"/>
    <dgm:cxn modelId="{029789FC-4229-45AF-A85C-276DD77B830A}" type="presOf" srcId="{05062076-9177-428B-932C-BF3FE27609E2}" destId="{6A04158E-7636-475A-8971-33049BC67342}" srcOrd="0" destOrd="0" presId="urn:microsoft.com/office/officeart/2008/layout/RadialCluster"/>
    <dgm:cxn modelId="{34EE6C65-FF68-493C-9A58-995501D7E5F7}" type="presParOf" srcId="{C6FD66B0-8F18-4E19-BB27-DC3EDC40686F}" destId="{8EDA1226-355B-46AA-9DC9-045FF711EB51}" srcOrd="0" destOrd="0" presId="urn:microsoft.com/office/officeart/2008/layout/RadialCluster"/>
    <dgm:cxn modelId="{7457B557-6515-4084-AC71-8B1D436C8BB2}" type="presParOf" srcId="{8EDA1226-355B-46AA-9DC9-045FF711EB51}" destId="{66A01B25-A985-4773-AE55-E5091C69A3C1}" srcOrd="0" destOrd="0" presId="urn:microsoft.com/office/officeart/2008/layout/RadialCluster"/>
    <dgm:cxn modelId="{915D50AE-A5F2-49DF-AF1C-DBD28B51BF9A}" type="presParOf" srcId="{8EDA1226-355B-46AA-9DC9-045FF711EB51}" destId="{DC54A2B8-BF34-4D51-84FB-550977BF003C}" srcOrd="1" destOrd="0" presId="urn:microsoft.com/office/officeart/2008/layout/RadialCluster"/>
    <dgm:cxn modelId="{0631A296-67AC-4CB5-9AB1-F26F1B4B30F2}" type="presParOf" srcId="{8EDA1226-355B-46AA-9DC9-045FF711EB51}" destId="{DBAAEFA7-E139-4EB6-9145-7FCC8ADBBA89}" srcOrd="2" destOrd="0" presId="urn:microsoft.com/office/officeart/2008/layout/RadialCluster"/>
    <dgm:cxn modelId="{2811EDC8-3EB7-4FF9-B1A8-65724E7D08C2}" type="presParOf" srcId="{8EDA1226-355B-46AA-9DC9-045FF711EB51}" destId="{3A23C2D2-401A-4EBF-8710-A03BFCA9F719}" srcOrd="3" destOrd="0" presId="urn:microsoft.com/office/officeart/2008/layout/RadialCluster"/>
    <dgm:cxn modelId="{B94FC8B0-099C-4B4D-A7FE-C2693DA3CA23}" type="presParOf" srcId="{8EDA1226-355B-46AA-9DC9-045FF711EB51}" destId="{53503D3C-FABD-4AB6-8D93-49EDC1C85050}" srcOrd="4" destOrd="0" presId="urn:microsoft.com/office/officeart/2008/layout/RadialCluster"/>
    <dgm:cxn modelId="{79ED58E5-6A8D-459B-96BB-18C691325E39}" type="presParOf" srcId="{8EDA1226-355B-46AA-9DC9-045FF711EB51}" destId="{B1FD97FE-39AE-43E3-81CD-C0CC4E48D048}" srcOrd="5" destOrd="0" presId="urn:microsoft.com/office/officeart/2008/layout/RadialCluster"/>
    <dgm:cxn modelId="{94324E40-0A0D-487C-9A6B-2DCF1015A63F}" type="presParOf" srcId="{8EDA1226-355B-46AA-9DC9-045FF711EB51}" destId="{88C09654-D171-40A3-AE0C-FBE915029BC3}" srcOrd="6" destOrd="0" presId="urn:microsoft.com/office/officeart/2008/layout/RadialCluster"/>
    <dgm:cxn modelId="{78608F1C-9DBB-4F48-A692-806A2AC44532}" type="presParOf" srcId="{8EDA1226-355B-46AA-9DC9-045FF711EB51}" destId="{6A04158E-7636-475A-8971-33049BC67342}" srcOrd="7" destOrd="0" presId="urn:microsoft.com/office/officeart/2008/layout/RadialCluster"/>
    <dgm:cxn modelId="{8CB99FF7-E9E0-42DC-9582-E4C1EFD5C3AB}" type="presParOf" srcId="{8EDA1226-355B-46AA-9DC9-045FF711EB51}" destId="{0349E436-1BBB-40CC-BAEA-2DD34A91C273}" srcOrd="8" destOrd="0" presId="urn:microsoft.com/office/officeart/2008/layout/RadialCluster"/>
    <dgm:cxn modelId="{F099298D-4E16-4E5B-AFC6-F250EA3CFA22}" type="presParOf" srcId="{8EDA1226-355B-46AA-9DC9-045FF711EB51}" destId="{D3B46655-4E1C-4E76-ACA0-BF6EFA3368E9}" srcOrd="9" destOrd="0" presId="urn:microsoft.com/office/officeart/2008/layout/RadialCluster"/>
    <dgm:cxn modelId="{00A36ACF-F0D5-4DC3-8241-12A089075D80}" type="presParOf" srcId="{8EDA1226-355B-46AA-9DC9-045FF711EB51}" destId="{403E93EF-2D9B-4F90-BCAF-45056C00C643}" srcOrd="10" destOrd="0" presId="urn:microsoft.com/office/officeart/2008/layout/RadialCluster"/>
    <dgm:cxn modelId="{B58CC1CA-6EE2-4C71-A2ED-A4148BBE978C}" type="presParOf" srcId="{8EDA1226-355B-46AA-9DC9-045FF711EB51}" destId="{6991D087-344C-45C5-A996-6885036DE7E7}" srcOrd="11" destOrd="0" presId="urn:microsoft.com/office/officeart/2008/layout/RadialCluster"/>
    <dgm:cxn modelId="{5A2B74A8-E4BF-4F0E-BAE8-0836440F7E0F}" type="presParOf" srcId="{8EDA1226-355B-46AA-9DC9-045FF711EB51}" destId="{7245B725-AB5F-47C4-8D56-03FC33B858BF}" srcOrd="12" destOrd="0" presId="urn:microsoft.com/office/officeart/2008/layout/RadialCluster"/>
    <dgm:cxn modelId="{4219391B-405B-418B-9114-EAB729AC7256}" type="presParOf" srcId="{8EDA1226-355B-46AA-9DC9-045FF711EB51}" destId="{D3AB745D-1096-4A0B-A993-1A36B3165065}" srcOrd="13" destOrd="0" presId="urn:microsoft.com/office/officeart/2008/layout/RadialCluster"/>
    <dgm:cxn modelId="{5556BD0F-533D-439D-98B9-9C15828A4825}" type="presParOf" srcId="{8EDA1226-355B-46AA-9DC9-045FF711EB51}" destId="{6E8CA6E1-4DB4-4FC2-AD0C-452E546F7528}"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38D98D-58FF-4C32-85B6-E95D14D9BA8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30867A39-F838-4D46-BBB3-008A364DE734}">
      <dgm:prSet phldrT="[Text]"/>
      <dgm:spPr/>
      <dgm:t>
        <a:bodyPr/>
        <a:lstStyle/>
        <a:p>
          <a:r>
            <a:rPr lang="en-US" dirty="0"/>
            <a:t>Thought or Cognition</a:t>
          </a:r>
        </a:p>
      </dgm:t>
    </dgm:pt>
    <dgm:pt modelId="{4AC4D283-24C2-4E19-9CC5-1B2956CEE4DB}" type="parTrans" cxnId="{C93DC13C-F002-4193-8DA9-A5E4587558D3}">
      <dgm:prSet/>
      <dgm:spPr/>
      <dgm:t>
        <a:bodyPr/>
        <a:lstStyle/>
        <a:p>
          <a:endParaRPr lang="en-US"/>
        </a:p>
      </dgm:t>
    </dgm:pt>
    <dgm:pt modelId="{77FD61AC-43DE-4C4A-B8CA-D349BE9F1291}" type="sibTrans" cxnId="{C93DC13C-F002-4193-8DA9-A5E4587558D3}">
      <dgm:prSet/>
      <dgm:spPr/>
      <dgm:t>
        <a:bodyPr/>
        <a:lstStyle/>
        <a:p>
          <a:endParaRPr lang="en-US"/>
        </a:p>
      </dgm:t>
    </dgm:pt>
    <dgm:pt modelId="{E9896FAD-EF98-42C0-B7F0-AEBC9D88637A}">
      <dgm:prSet phldrT="[Text]"/>
      <dgm:spPr/>
      <dgm:t>
        <a:bodyPr/>
        <a:lstStyle/>
        <a:p>
          <a:r>
            <a:rPr lang="en-US" dirty="0"/>
            <a:t>Memory</a:t>
          </a:r>
        </a:p>
      </dgm:t>
    </dgm:pt>
    <dgm:pt modelId="{7113EEE6-C2A6-4ECA-80E5-C3CA75C23E08}" type="parTrans" cxnId="{1E97C046-37F9-4398-B3BF-A32C3ACD76BA}">
      <dgm:prSet/>
      <dgm:spPr/>
      <dgm:t>
        <a:bodyPr/>
        <a:lstStyle/>
        <a:p>
          <a:endParaRPr lang="en-US"/>
        </a:p>
      </dgm:t>
    </dgm:pt>
    <dgm:pt modelId="{8D574CB3-0EE0-45BC-AE60-7E2E40B46866}" type="sibTrans" cxnId="{1E97C046-37F9-4398-B3BF-A32C3ACD76BA}">
      <dgm:prSet/>
      <dgm:spPr/>
      <dgm:t>
        <a:bodyPr/>
        <a:lstStyle/>
        <a:p>
          <a:endParaRPr lang="en-US"/>
        </a:p>
      </dgm:t>
    </dgm:pt>
    <dgm:pt modelId="{8BA26D52-91FB-4738-B491-02A7445383CA}">
      <dgm:prSet phldrT="[Text]"/>
      <dgm:spPr/>
      <dgm:t>
        <a:bodyPr/>
        <a:lstStyle/>
        <a:p>
          <a:r>
            <a:rPr lang="en-US" dirty="0"/>
            <a:t>Attention</a:t>
          </a:r>
        </a:p>
      </dgm:t>
    </dgm:pt>
    <dgm:pt modelId="{7F91CB72-A5A2-422F-902C-34F8F16263D2}" type="parTrans" cxnId="{5104DC99-2952-4E8E-8765-78A86976E804}">
      <dgm:prSet/>
      <dgm:spPr/>
      <dgm:t>
        <a:bodyPr/>
        <a:lstStyle/>
        <a:p>
          <a:endParaRPr lang="en-US"/>
        </a:p>
      </dgm:t>
    </dgm:pt>
    <dgm:pt modelId="{3DD6E37E-C1A4-4E2A-A1C8-A4FB5D87D96A}" type="sibTrans" cxnId="{5104DC99-2952-4E8E-8765-78A86976E804}">
      <dgm:prSet/>
      <dgm:spPr/>
      <dgm:t>
        <a:bodyPr/>
        <a:lstStyle/>
        <a:p>
          <a:endParaRPr lang="en-US"/>
        </a:p>
      </dgm:t>
    </dgm:pt>
    <dgm:pt modelId="{0E52A3B3-998A-4910-B5FF-618C37090D6B}">
      <dgm:prSet phldrT="[Text]"/>
      <dgm:spPr/>
      <dgm:t>
        <a:bodyPr/>
        <a:lstStyle/>
        <a:p>
          <a:r>
            <a:rPr lang="en-US" dirty="0"/>
            <a:t>Judgement &amp; Perception</a:t>
          </a:r>
        </a:p>
      </dgm:t>
    </dgm:pt>
    <dgm:pt modelId="{1B561E6B-DCEB-465F-90CD-0DB77B796B62}" type="parTrans" cxnId="{2225E8E6-3210-4F8D-8683-1A8D688F77D8}">
      <dgm:prSet/>
      <dgm:spPr/>
      <dgm:t>
        <a:bodyPr/>
        <a:lstStyle/>
        <a:p>
          <a:endParaRPr lang="en-US"/>
        </a:p>
      </dgm:t>
    </dgm:pt>
    <dgm:pt modelId="{A88C6395-B80A-4508-B0D4-7C63F3133651}" type="sibTrans" cxnId="{2225E8E6-3210-4F8D-8683-1A8D688F77D8}">
      <dgm:prSet/>
      <dgm:spPr/>
      <dgm:t>
        <a:bodyPr/>
        <a:lstStyle/>
        <a:p>
          <a:endParaRPr lang="en-US"/>
        </a:p>
      </dgm:t>
    </dgm:pt>
    <dgm:pt modelId="{31D8F810-89D4-4674-8E68-1F9D14FB33D8}">
      <dgm:prSet phldrT="[Text]"/>
      <dgm:spPr/>
      <dgm:t>
        <a:bodyPr/>
        <a:lstStyle/>
        <a:p>
          <a:r>
            <a:rPr lang="en-US" dirty="0"/>
            <a:t>Reasoning</a:t>
          </a:r>
        </a:p>
      </dgm:t>
    </dgm:pt>
    <dgm:pt modelId="{05062076-9177-428B-932C-BF3FE27609E2}" type="parTrans" cxnId="{81737CB8-2F3F-46CE-8548-B4628D93A1E6}">
      <dgm:prSet/>
      <dgm:spPr/>
      <dgm:t>
        <a:bodyPr/>
        <a:lstStyle/>
        <a:p>
          <a:endParaRPr lang="en-US"/>
        </a:p>
      </dgm:t>
    </dgm:pt>
    <dgm:pt modelId="{0D1F8411-96A5-4DFC-AE2B-998EFF9922D2}" type="sibTrans" cxnId="{81737CB8-2F3F-46CE-8548-B4628D93A1E6}">
      <dgm:prSet/>
      <dgm:spPr/>
      <dgm:t>
        <a:bodyPr/>
        <a:lstStyle/>
        <a:p>
          <a:endParaRPr lang="en-US"/>
        </a:p>
      </dgm:t>
    </dgm:pt>
    <dgm:pt modelId="{09D8F71B-0264-4510-A164-8E94FCD5A642}">
      <dgm:prSet phldrT="[Text]"/>
      <dgm:spPr/>
      <dgm:t>
        <a:bodyPr/>
        <a:lstStyle/>
        <a:p>
          <a:r>
            <a:rPr lang="en-US" dirty="0"/>
            <a:t>Organization</a:t>
          </a:r>
        </a:p>
      </dgm:t>
    </dgm:pt>
    <dgm:pt modelId="{A579C1B0-C6A1-4333-8FBB-6CA3C9F27D26}" type="parTrans" cxnId="{35CA2554-5430-4B6F-A54B-22815ACD96A0}">
      <dgm:prSet/>
      <dgm:spPr/>
      <dgm:t>
        <a:bodyPr/>
        <a:lstStyle/>
        <a:p>
          <a:endParaRPr lang="en-US"/>
        </a:p>
      </dgm:t>
    </dgm:pt>
    <dgm:pt modelId="{E66355B9-D9C5-4E61-A90E-54FAD8EFCCFF}" type="sibTrans" cxnId="{35CA2554-5430-4B6F-A54B-22815ACD96A0}">
      <dgm:prSet/>
      <dgm:spPr/>
      <dgm:t>
        <a:bodyPr/>
        <a:lstStyle/>
        <a:p>
          <a:endParaRPr lang="en-US"/>
        </a:p>
      </dgm:t>
    </dgm:pt>
    <dgm:pt modelId="{A6031A0A-771B-4EFB-A284-1020E5FEBC08}">
      <dgm:prSet phldrT="[Text]"/>
      <dgm:spPr/>
      <dgm:t>
        <a:bodyPr/>
        <a:lstStyle/>
        <a:p>
          <a:r>
            <a:rPr lang="en-US" dirty="0"/>
            <a:t>Abstraction</a:t>
          </a:r>
        </a:p>
      </dgm:t>
    </dgm:pt>
    <dgm:pt modelId="{6B325809-6BDD-4DA9-930C-22E799DDE41C}" type="parTrans" cxnId="{05F76F60-1656-4997-BB88-49F5170F02DF}">
      <dgm:prSet/>
      <dgm:spPr/>
      <dgm:t>
        <a:bodyPr/>
        <a:lstStyle/>
        <a:p>
          <a:endParaRPr lang="en-US"/>
        </a:p>
      </dgm:t>
    </dgm:pt>
    <dgm:pt modelId="{639C5C8E-FCCF-435E-B0B2-5618F47403E3}" type="sibTrans" cxnId="{05F76F60-1656-4997-BB88-49F5170F02DF}">
      <dgm:prSet/>
      <dgm:spPr/>
      <dgm:t>
        <a:bodyPr/>
        <a:lstStyle/>
        <a:p>
          <a:endParaRPr lang="en-US"/>
        </a:p>
      </dgm:t>
    </dgm:pt>
    <dgm:pt modelId="{14BDA3F9-9144-4D9F-A453-712C9874E153}">
      <dgm:prSet phldrT="[Text]"/>
      <dgm:spPr/>
      <dgm:t>
        <a:bodyPr/>
        <a:lstStyle/>
        <a:p>
          <a:r>
            <a:rPr lang="en-US" dirty="0"/>
            <a:t>Language</a:t>
          </a:r>
        </a:p>
      </dgm:t>
    </dgm:pt>
    <dgm:pt modelId="{0E235890-80A6-42FD-9DDB-B25280A89E9C}" type="parTrans" cxnId="{D490EFF6-DB37-4AD1-AD3F-C888BB731AAE}">
      <dgm:prSet/>
      <dgm:spPr/>
      <dgm:t>
        <a:bodyPr/>
        <a:lstStyle/>
        <a:p>
          <a:endParaRPr lang="en-US"/>
        </a:p>
      </dgm:t>
    </dgm:pt>
    <dgm:pt modelId="{BD4FDB44-3319-4750-8883-C52BCAE14437}" type="sibTrans" cxnId="{D490EFF6-DB37-4AD1-AD3F-C888BB731AAE}">
      <dgm:prSet/>
      <dgm:spPr/>
      <dgm:t>
        <a:bodyPr/>
        <a:lstStyle/>
        <a:p>
          <a:endParaRPr lang="en-US"/>
        </a:p>
      </dgm:t>
    </dgm:pt>
    <dgm:pt modelId="{7CDACD3C-C0BC-4CE5-B385-01366B04616A}">
      <dgm:prSet phldrT="[Text]"/>
      <dgm:spPr/>
    </dgm:pt>
    <dgm:pt modelId="{1A5FA517-4AE3-4E84-B378-AE49B35B5565}" type="parTrans" cxnId="{5CB8B508-5DC5-4FAA-9465-D62C69710AE4}">
      <dgm:prSet/>
      <dgm:spPr/>
      <dgm:t>
        <a:bodyPr/>
        <a:lstStyle/>
        <a:p>
          <a:endParaRPr lang="en-US"/>
        </a:p>
      </dgm:t>
    </dgm:pt>
    <dgm:pt modelId="{ADD4F472-6766-4A68-BAF3-964A8F3B2E6E}" type="sibTrans" cxnId="{5CB8B508-5DC5-4FAA-9465-D62C69710AE4}">
      <dgm:prSet/>
      <dgm:spPr/>
      <dgm:t>
        <a:bodyPr/>
        <a:lstStyle/>
        <a:p>
          <a:endParaRPr lang="en-US"/>
        </a:p>
      </dgm:t>
    </dgm:pt>
    <dgm:pt modelId="{C6FD66B0-8F18-4E19-BB27-DC3EDC40686F}" type="pres">
      <dgm:prSet presAssocID="{9538D98D-58FF-4C32-85B6-E95D14D9BA81}" presName="Name0" presStyleCnt="0">
        <dgm:presLayoutVars>
          <dgm:chMax val="1"/>
          <dgm:chPref val="1"/>
          <dgm:dir/>
          <dgm:animOne val="branch"/>
          <dgm:animLvl val="lvl"/>
        </dgm:presLayoutVars>
      </dgm:prSet>
      <dgm:spPr/>
    </dgm:pt>
    <dgm:pt modelId="{8EDA1226-355B-46AA-9DC9-045FF711EB51}" type="pres">
      <dgm:prSet presAssocID="{30867A39-F838-4D46-BBB3-008A364DE734}" presName="singleCycle" presStyleCnt="0"/>
      <dgm:spPr/>
    </dgm:pt>
    <dgm:pt modelId="{66A01B25-A985-4773-AE55-E5091C69A3C1}" type="pres">
      <dgm:prSet presAssocID="{30867A39-F838-4D46-BBB3-008A364DE734}" presName="singleCenter" presStyleLbl="node1" presStyleIdx="0" presStyleCnt="8">
        <dgm:presLayoutVars>
          <dgm:chMax val="7"/>
          <dgm:chPref val="7"/>
        </dgm:presLayoutVars>
      </dgm:prSet>
      <dgm:spPr/>
    </dgm:pt>
    <dgm:pt modelId="{DC54A2B8-BF34-4D51-84FB-550977BF003C}" type="pres">
      <dgm:prSet presAssocID="{7113EEE6-C2A6-4ECA-80E5-C3CA75C23E08}" presName="Name56" presStyleLbl="parChTrans1D2" presStyleIdx="0" presStyleCnt="7"/>
      <dgm:spPr/>
    </dgm:pt>
    <dgm:pt modelId="{DBAAEFA7-E139-4EB6-9145-7FCC8ADBBA89}" type="pres">
      <dgm:prSet presAssocID="{E9896FAD-EF98-42C0-B7F0-AEBC9D88637A}" presName="text0" presStyleLbl="node1" presStyleIdx="1" presStyleCnt="8">
        <dgm:presLayoutVars>
          <dgm:bulletEnabled val="1"/>
        </dgm:presLayoutVars>
      </dgm:prSet>
      <dgm:spPr/>
    </dgm:pt>
    <dgm:pt modelId="{3A23C2D2-401A-4EBF-8710-A03BFCA9F719}" type="pres">
      <dgm:prSet presAssocID="{7F91CB72-A5A2-422F-902C-34F8F16263D2}" presName="Name56" presStyleLbl="parChTrans1D2" presStyleIdx="1" presStyleCnt="7"/>
      <dgm:spPr/>
    </dgm:pt>
    <dgm:pt modelId="{53503D3C-FABD-4AB6-8D93-49EDC1C85050}" type="pres">
      <dgm:prSet presAssocID="{8BA26D52-91FB-4738-B491-02A7445383CA}" presName="text0" presStyleLbl="node1" presStyleIdx="2" presStyleCnt="8">
        <dgm:presLayoutVars>
          <dgm:bulletEnabled val="1"/>
        </dgm:presLayoutVars>
      </dgm:prSet>
      <dgm:spPr/>
    </dgm:pt>
    <dgm:pt modelId="{B1FD97FE-39AE-43E3-81CD-C0CC4E48D048}" type="pres">
      <dgm:prSet presAssocID="{1B561E6B-DCEB-465F-90CD-0DB77B796B62}" presName="Name56" presStyleLbl="parChTrans1D2" presStyleIdx="2" presStyleCnt="7"/>
      <dgm:spPr/>
    </dgm:pt>
    <dgm:pt modelId="{88C09654-D171-40A3-AE0C-FBE915029BC3}" type="pres">
      <dgm:prSet presAssocID="{0E52A3B3-998A-4910-B5FF-618C37090D6B}" presName="text0" presStyleLbl="node1" presStyleIdx="3" presStyleCnt="8">
        <dgm:presLayoutVars>
          <dgm:bulletEnabled val="1"/>
        </dgm:presLayoutVars>
      </dgm:prSet>
      <dgm:spPr/>
    </dgm:pt>
    <dgm:pt modelId="{6A04158E-7636-475A-8971-33049BC67342}" type="pres">
      <dgm:prSet presAssocID="{05062076-9177-428B-932C-BF3FE27609E2}" presName="Name56" presStyleLbl="parChTrans1D2" presStyleIdx="3" presStyleCnt="7"/>
      <dgm:spPr/>
    </dgm:pt>
    <dgm:pt modelId="{0349E436-1BBB-40CC-BAEA-2DD34A91C273}" type="pres">
      <dgm:prSet presAssocID="{31D8F810-89D4-4674-8E68-1F9D14FB33D8}" presName="text0" presStyleLbl="node1" presStyleIdx="4" presStyleCnt="8">
        <dgm:presLayoutVars>
          <dgm:bulletEnabled val="1"/>
        </dgm:presLayoutVars>
      </dgm:prSet>
      <dgm:spPr/>
    </dgm:pt>
    <dgm:pt modelId="{D3B46655-4E1C-4E76-ACA0-BF6EFA3368E9}" type="pres">
      <dgm:prSet presAssocID="{A579C1B0-C6A1-4333-8FBB-6CA3C9F27D26}" presName="Name56" presStyleLbl="parChTrans1D2" presStyleIdx="4" presStyleCnt="7"/>
      <dgm:spPr/>
    </dgm:pt>
    <dgm:pt modelId="{403E93EF-2D9B-4F90-BCAF-45056C00C643}" type="pres">
      <dgm:prSet presAssocID="{09D8F71B-0264-4510-A164-8E94FCD5A642}" presName="text0" presStyleLbl="node1" presStyleIdx="5" presStyleCnt="8">
        <dgm:presLayoutVars>
          <dgm:bulletEnabled val="1"/>
        </dgm:presLayoutVars>
      </dgm:prSet>
      <dgm:spPr/>
    </dgm:pt>
    <dgm:pt modelId="{6991D087-344C-45C5-A996-6885036DE7E7}" type="pres">
      <dgm:prSet presAssocID="{6B325809-6BDD-4DA9-930C-22E799DDE41C}" presName="Name56" presStyleLbl="parChTrans1D2" presStyleIdx="5" presStyleCnt="7"/>
      <dgm:spPr/>
    </dgm:pt>
    <dgm:pt modelId="{7245B725-AB5F-47C4-8D56-03FC33B858BF}" type="pres">
      <dgm:prSet presAssocID="{A6031A0A-771B-4EFB-A284-1020E5FEBC08}" presName="text0" presStyleLbl="node1" presStyleIdx="6" presStyleCnt="8">
        <dgm:presLayoutVars>
          <dgm:bulletEnabled val="1"/>
        </dgm:presLayoutVars>
      </dgm:prSet>
      <dgm:spPr/>
    </dgm:pt>
    <dgm:pt modelId="{D3AB745D-1096-4A0B-A993-1A36B3165065}" type="pres">
      <dgm:prSet presAssocID="{0E235890-80A6-42FD-9DDB-B25280A89E9C}" presName="Name56" presStyleLbl="parChTrans1D2" presStyleIdx="6" presStyleCnt="7"/>
      <dgm:spPr/>
    </dgm:pt>
    <dgm:pt modelId="{6E8CA6E1-4DB4-4FC2-AD0C-452E546F7528}" type="pres">
      <dgm:prSet presAssocID="{14BDA3F9-9144-4D9F-A453-712C9874E153}" presName="text0" presStyleLbl="node1" presStyleIdx="7" presStyleCnt="8">
        <dgm:presLayoutVars>
          <dgm:bulletEnabled val="1"/>
        </dgm:presLayoutVars>
      </dgm:prSet>
      <dgm:spPr/>
    </dgm:pt>
  </dgm:ptLst>
  <dgm:cxnLst>
    <dgm:cxn modelId="{5CB8B508-5DC5-4FAA-9465-D62C69710AE4}" srcId="{30867A39-F838-4D46-BBB3-008A364DE734}" destId="{7CDACD3C-C0BC-4CE5-B385-01366B04616A}" srcOrd="7" destOrd="0" parTransId="{1A5FA517-4AE3-4E84-B378-AE49B35B5565}" sibTransId="{ADD4F472-6766-4A68-BAF3-964A8F3B2E6E}"/>
    <dgm:cxn modelId="{DF920820-A60E-4F0F-8A33-388DD737A9B9}" type="presOf" srcId="{9538D98D-58FF-4C32-85B6-E95D14D9BA81}" destId="{C6FD66B0-8F18-4E19-BB27-DC3EDC40686F}" srcOrd="0" destOrd="0" presId="urn:microsoft.com/office/officeart/2008/layout/RadialCluster"/>
    <dgm:cxn modelId="{8FE45C27-1511-403E-8237-4EE5AA231D3C}" type="presOf" srcId="{A579C1B0-C6A1-4333-8FBB-6CA3C9F27D26}" destId="{D3B46655-4E1C-4E76-ACA0-BF6EFA3368E9}" srcOrd="0" destOrd="0" presId="urn:microsoft.com/office/officeart/2008/layout/RadialCluster"/>
    <dgm:cxn modelId="{3D8F3939-10E6-411C-A777-F32D3BF5726A}" type="presOf" srcId="{8BA26D52-91FB-4738-B491-02A7445383CA}" destId="{53503D3C-FABD-4AB6-8D93-49EDC1C85050}" srcOrd="0" destOrd="0" presId="urn:microsoft.com/office/officeart/2008/layout/RadialCluster"/>
    <dgm:cxn modelId="{C93DC13C-F002-4193-8DA9-A5E4587558D3}" srcId="{9538D98D-58FF-4C32-85B6-E95D14D9BA81}" destId="{30867A39-F838-4D46-BBB3-008A364DE734}" srcOrd="0" destOrd="0" parTransId="{4AC4D283-24C2-4E19-9CC5-1B2956CEE4DB}" sibTransId="{77FD61AC-43DE-4C4A-B8CA-D349BE9F1291}"/>
    <dgm:cxn modelId="{05F76F60-1656-4997-BB88-49F5170F02DF}" srcId="{30867A39-F838-4D46-BBB3-008A364DE734}" destId="{A6031A0A-771B-4EFB-A284-1020E5FEBC08}" srcOrd="5" destOrd="0" parTransId="{6B325809-6BDD-4DA9-930C-22E799DDE41C}" sibTransId="{639C5C8E-FCCF-435E-B0B2-5618F47403E3}"/>
    <dgm:cxn modelId="{1FB49F62-B9D7-4704-85F6-D9F8E36CDD2B}" type="presOf" srcId="{31D8F810-89D4-4674-8E68-1F9D14FB33D8}" destId="{0349E436-1BBB-40CC-BAEA-2DD34A91C273}" srcOrd="0" destOrd="0" presId="urn:microsoft.com/office/officeart/2008/layout/RadialCluster"/>
    <dgm:cxn modelId="{1E97C046-37F9-4398-B3BF-A32C3ACD76BA}" srcId="{30867A39-F838-4D46-BBB3-008A364DE734}" destId="{E9896FAD-EF98-42C0-B7F0-AEBC9D88637A}" srcOrd="0" destOrd="0" parTransId="{7113EEE6-C2A6-4ECA-80E5-C3CA75C23E08}" sibTransId="{8D574CB3-0EE0-45BC-AE60-7E2E40B46866}"/>
    <dgm:cxn modelId="{35CA2554-5430-4B6F-A54B-22815ACD96A0}" srcId="{30867A39-F838-4D46-BBB3-008A364DE734}" destId="{09D8F71B-0264-4510-A164-8E94FCD5A642}" srcOrd="4" destOrd="0" parTransId="{A579C1B0-C6A1-4333-8FBB-6CA3C9F27D26}" sibTransId="{E66355B9-D9C5-4E61-A90E-54FAD8EFCCFF}"/>
    <dgm:cxn modelId="{0C047558-54B0-4313-BEEA-4EB67F1E1378}" type="presOf" srcId="{A6031A0A-771B-4EFB-A284-1020E5FEBC08}" destId="{7245B725-AB5F-47C4-8D56-03FC33B858BF}" srcOrd="0" destOrd="0" presId="urn:microsoft.com/office/officeart/2008/layout/RadialCluster"/>
    <dgm:cxn modelId="{5104DC99-2952-4E8E-8765-78A86976E804}" srcId="{30867A39-F838-4D46-BBB3-008A364DE734}" destId="{8BA26D52-91FB-4738-B491-02A7445383CA}" srcOrd="1" destOrd="0" parTransId="{7F91CB72-A5A2-422F-902C-34F8F16263D2}" sibTransId="{3DD6E37E-C1A4-4E2A-A1C8-A4FB5D87D96A}"/>
    <dgm:cxn modelId="{BE20569F-A23C-4F32-BD62-7F09E3037653}" type="presOf" srcId="{30867A39-F838-4D46-BBB3-008A364DE734}" destId="{66A01B25-A985-4773-AE55-E5091C69A3C1}" srcOrd="0" destOrd="0" presId="urn:microsoft.com/office/officeart/2008/layout/RadialCluster"/>
    <dgm:cxn modelId="{360EFEA8-2D9C-4310-B920-8E4CBC55D515}" type="presOf" srcId="{09D8F71B-0264-4510-A164-8E94FCD5A642}" destId="{403E93EF-2D9B-4F90-BCAF-45056C00C643}" srcOrd="0" destOrd="0" presId="urn:microsoft.com/office/officeart/2008/layout/RadialCluster"/>
    <dgm:cxn modelId="{81737CB8-2F3F-46CE-8548-B4628D93A1E6}" srcId="{30867A39-F838-4D46-BBB3-008A364DE734}" destId="{31D8F810-89D4-4674-8E68-1F9D14FB33D8}" srcOrd="3" destOrd="0" parTransId="{05062076-9177-428B-932C-BF3FE27609E2}" sibTransId="{0D1F8411-96A5-4DFC-AE2B-998EFF9922D2}"/>
    <dgm:cxn modelId="{CA6638BB-C0FB-49BE-94FB-816B15350E21}" type="presOf" srcId="{14BDA3F9-9144-4D9F-A453-712C9874E153}" destId="{6E8CA6E1-4DB4-4FC2-AD0C-452E546F7528}" srcOrd="0" destOrd="0" presId="urn:microsoft.com/office/officeart/2008/layout/RadialCluster"/>
    <dgm:cxn modelId="{7D5E76C4-57FA-4AE9-9C22-14AF8387FB81}" type="presOf" srcId="{E9896FAD-EF98-42C0-B7F0-AEBC9D88637A}" destId="{DBAAEFA7-E139-4EB6-9145-7FCC8ADBBA89}" srcOrd="0" destOrd="0" presId="urn:microsoft.com/office/officeart/2008/layout/RadialCluster"/>
    <dgm:cxn modelId="{1549CFCB-2675-4BC9-B83B-BC98451B3867}" type="presOf" srcId="{7F91CB72-A5A2-422F-902C-34F8F16263D2}" destId="{3A23C2D2-401A-4EBF-8710-A03BFCA9F719}" srcOrd="0" destOrd="0" presId="urn:microsoft.com/office/officeart/2008/layout/RadialCluster"/>
    <dgm:cxn modelId="{071B9DDD-02E7-434E-AFF5-B59AC7A742FF}" type="presOf" srcId="{1B561E6B-DCEB-465F-90CD-0DB77B796B62}" destId="{B1FD97FE-39AE-43E3-81CD-C0CC4E48D048}" srcOrd="0" destOrd="0" presId="urn:microsoft.com/office/officeart/2008/layout/RadialCluster"/>
    <dgm:cxn modelId="{5D49D8E5-FD35-495E-A36F-61DD6C42BFAE}" type="presOf" srcId="{7113EEE6-C2A6-4ECA-80E5-C3CA75C23E08}" destId="{DC54A2B8-BF34-4D51-84FB-550977BF003C}" srcOrd="0" destOrd="0" presId="urn:microsoft.com/office/officeart/2008/layout/RadialCluster"/>
    <dgm:cxn modelId="{2225E8E6-3210-4F8D-8683-1A8D688F77D8}" srcId="{30867A39-F838-4D46-BBB3-008A364DE734}" destId="{0E52A3B3-998A-4910-B5FF-618C37090D6B}" srcOrd="2" destOrd="0" parTransId="{1B561E6B-DCEB-465F-90CD-0DB77B796B62}" sibTransId="{A88C6395-B80A-4508-B0D4-7C63F3133651}"/>
    <dgm:cxn modelId="{C33ABCEC-A6ED-47DA-BBFC-9DA988F4C15A}" type="presOf" srcId="{0E235890-80A6-42FD-9DDB-B25280A89E9C}" destId="{D3AB745D-1096-4A0B-A993-1A36B3165065}" srcOrd="0" destOrd="0" presId="urn:microsoft.com/office/officeart/2008/layout/RadialCluster"/>
    <dgm:cxn modelId="{0DB2DBEF-0C7F-480C-B2FD-C05D424CA9D8}" type="presOf" srcId="{0E52A3B3-998A-4910-B5FF-618C37090D6B}" destId="{88C09654-D171-40A3-AE0C-FBE915029BC3}" srcOrd="0" destOrd="0" presId="urn:microsoft.com/office/officeart/2008/layout/RadialCluster"/>
    <dgm:cxn modelId="{D490EFF6-DB37-4AD1-AD3F-C888BB731AAE}" srcId="{30867A39-F838-4D46-BBB3-008A364DE734}" destId="{14BDA3F9-9144-4D9F-A453-712C9874E153}" srcOrd="6" destOrd="0" parTransId="{0E235890-80A6-42FD-9DDB-B25280A89E9C}" sibTransId="{BD4FDB44-3319-4750-8883-C52BCAE14437}"/>
    <dgm:cxn modelId="{EC1EF3FB-D0F7-4D12-A76A-102794F5753A}" type="presOf" srcId="{6B325809-6BDD-4DA9-930C-22E799DDE41C}" destId="{6991D087-344C-45C5-A996-6885036DE7E7}" srcOrd="0" destOrd="0" presId="urn:microsoft.com/office/officeart/2008/layout/RadialCluster"/>
    <dgm:cxn modelId="{029789FC-4229-45AF-A85C-276DD77B830A}" type="presOf" srcId="{05062076-9177-428B-932C-BF3FE27609E2}" destId="{6A04158E-7636-475A-8971-33049BC67342}" srcOrd="0" destOrd="0" presId="urn:microsoft.com/office/officeart/2008/layout/RadialCluster"/>
    <dgm:cxn modelId="{34EE6C65-FF68-493C-9A58-995501D7E5F7}" type="presParOf" srcId="{C6FD66B0-8F18-4E19-BB27-DC3EDC40686F}" destId="{8EDA1226-355B-46AA-9DC9-045FF711EB51}" srcOrd="0" destOrd="0" presId="urn:microsoft.com/office/officeart/2008/layout/RadialCluster"/>
    <dgm:cxn modelId="{7457B557-6515-4084-AC71-8B1D436C8BB2}" type="presParOf" srcId="{8EDA1226-355B-46AA-9DC9-045FF711EB51}" destId="{66A01B25-A985-4773-AE55-E5091C69A3C1}" srcOrd="0" destOrd="0" presId="urn:microsoft.com/office/officeart/2008/layout/RadialCluster"/>
    <dgm:cxn modelId="{915D50AE-A5F2-49DF-AF1C-DBD28B51BF9A}" type="presParOf" srcId="{8EDA1226-355B-46AA-9DC9-045FF711EB51}" destId="{DC54A2B8-BF34-4D51-84FB-550977BF003C}" srcOrd="1" destOrd="0" presId="urn:microsoft.com/office/officeart/2008/layout/RadialCluster"/>
    <dgm:cxn modelId="{0631A296-67AC-4CB5-9AB1-F26F1B4B30F2}" type="presParOf" srcId="{8EDA1226-355B-46AA-9DC9-045FF711EB51}" destId="{DBAAEFA7-E139-4EB6-9145-7FCC8ADBBA89}" srcOrd="2" destOrd="0" presId="urn:microsoft.com/office/officeart/2008/layout/RadialCluster"/>
    <dgm:cxn modelId="{2811EDC8-3EB7-4FF9-B1A8-65724E7D08C2}" type="presParOf" srcId="{8EDA1226-355B-46AA-9DC9-045FF711EB51}" destId="{3A23C2D2-401A-4EBF-8710-A03BFCA9F719}" srcOrd="3" destOrd="0" presId="urn:microsoft.com/office/officeart/2008/layout/RadialCluster"/>
    <dgm:cxn modelId="{B94FC8B0-099C-4B4D-A7FE-C2693DA3CA23}" type="presParOf" srcId="{8EDA1226-355B-46AA-9DC9-045FF711EB51}" destId="{53503D3C-FABD-4AB6-8D93-49EDC1C85050}" srcOrd="4" destOrd="0" presId="urn:microsoft.com/office/officeart/2008/layout/RadialCluster"/>
    <dgm:cxn modelId="{79ED58E5-6A8D-459B-96BB-18C691325E39}" type="presParOf" srcId="{8EDA1226-355B-46AA-9DC9-045FF711EB51}" destId="{B1FD97FE-39AE-43E3-81CD-C0CC4E48D048}" srcOrd="5" destOrd="0" presId="urn:microsoft.com/office/officeart/2008/layout/RadialCluster"/>
    <dgm:cxn modelId="{94324E40-0A0D-487C-9A6B-2DCF1015A63F}" type="presParOf" srcId="{8EDA1226-355B-46AA-9DC9-045FF711EB51}" destId="{88C09654-D171-40A3-AE0C-FBE915029BC3}" srcOrd="6" destOrd="0" presId="urn:microsoft.com/office/officeart/2008/layout/RadialCluster"/>
    <dgm:cxn modelId="{78608F1C-9DBB-4F48-A692-806A2AC44532}" type="presParOf" srcId="{8EDA1226-355B-46AA-9DC9-045FF711EB51}" destId="{6A04158E-7636-475A-8971-33049BC67342}" srcOrd="7" destOrd="0" presId="urn:microsoft.com/office/officeart/2008/layout/RadialCluster"/>
    <dgm:cxn modelId="{8CB99FF7-E9E0-42DC-9582-E4C1EFD5C3AB}" type="presParOf" srcId="{8EDA1226-355B-46AA-9DC9-045FF711EB51}" destId="{0349E436-1BBB-40CC-BAEA-2DD34A91C273}" srcOrd="8" destOrd="0" presId="urn:microsoft.com/office/officeart/2008/layout/RadialCluster"/>
    <dgm:cxn modelId="{F099298D-4E16-4E5B-AFC6-F250EA3CFA22}" type="presParOf" srcId="{8EDA1226-355B-46AA-9DC9-045FF711EB51}" destId="{D3B46655-4E1C-4E76-ACA0-BF6EFA3368E9}" srcOrd="9" destOrd="0" presId="urn:microsoft.com/office/officeart/2008/layout/RadialCluster"/>
    <dgm:cxn modelId="{00A36ACF-F0D5-4DC3-8241-12A089075D80}" type="presParOf" srcId="{8EDA1226-355B-46AA-9DC9-045FF711EB51}" destId="{403E93EF-2D9B-4F90-BCAF-45056C00C643}" srcOrd="10" destOrd="0" presId="urn:microsoft.com/office/officeart/2008/layout/RadialCluster"/>
    <dgm:cxn modelId="{B58CC1CA-6EE2-4C71-A2ED-A4148BBE978C}" type="presParOf" srcId="{8EDA1226-355B-46AA-9DC9-045FF711EB51}" destId="{6991D087-344C-45C5-A996-6885036DE7E7}" srcOrd="11" destOrd="0" presId="urn:microsoft.com/office/officeart/2008/layout/RadialCluster"/>
    <dgm:cxn modelId="{5A2B74A8-E4BF-4F0E-BAE8-0836440F7E0F}" type="presParOf" srcId="{8EDA1226-355B-46AA-9DC9-045FF711EB51}" destId="{7245B725-AB5F-47C4-8D56-03FC33B858BF}" srcOrd="12" destOrd="0" presId="urn:microsoft.com/office/officeart/2008/layout/RadialCluster"/>
    <dgm:cxn modelId="{4219391B-405B-418B-9114-EAB729AC7256}" type="presParOf" srcId="{8EDA1226-355B-46AA-9DC9-045FF711EB51}" destId="{D3AB745D-1096-4A0B-A993-1A36B3165065}" srcOrd="13" destOrd="0" presId="urn:microsoft.com/office/officeart/2008/layout/RadialCluster"/>
    <dgm:cxn modelId="{5556BD0F-533D-439D-98B9-9C15828A4825}" type="presParOf" srcId="{8EDA1226-355B-46AA-9DC9-045FF711EB51}" destId="{6E8CA6E1-4DB4-4FC2-AD0C-452E546F7528}"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5483D9-487E-46BD-B2A6-C1F50146C475}" type="doc">
      <dgm:prSet loTypeId="urn:microsoft.com/office/officeart/2005/8/layout/process1" loCatId="process" qsTypeId="urn:microsoft.com/office/officeart/2005/8/quickstyle/simple1" qsCatId="simple" csTypeId="urn:microsoft.com/office/officeart/2005/8/colors/accent1_2" csCatId="accent1" phldr="1"/>
      <dgm:spPr/>
    </dgm:pt>
    <dgm:pt modelId="{215819E5-17C1-4C0E-9D4E-4B35EB5B56D8}">
      <dgm:prSet phldrT="[Text]"/>
      <dgm:spPr/>
      <dgm:t>
        <a:bodyPr/>
        <a:lstStyle/>
        <a:p>
          <a:r>
            <a:rPr lang="en-US" dirty="0"/>
            <a:t>Confusion</a:t>
          </a:r>
        </a:p>
      </dgm:t>
    </dgm:pt>
    <dgm:pt modelId="{420E9C82-0840-415A-95FF-EEF6B47975E3}" type="parTrans" cxnId="{1B1A228F-9552-4AF6-A26F-4D598E289DD2}">
      <dgm:prSet/>
      <dgm:spPr/>
      <dgm:t>
        <a:bodyPr/>
        <a:lstStyle/>
        <a:p>
          <a:endParaRPr lang="en-US"/>
        </a:p>
      </dgm:t>
    </dgm:pt>
    <dgm:pt modelId="{F9B4EDE2-8B3E-4CAA-AE8D-340ED043D65F}" type="sibTrans" cxnId="{1B1A228F-9552-4AF6-A26F-4D598E289DD2}">
      <dgm:prSet/>
      <dgm:spPr/>
      <dgm:t>
        <a:bodyPr/>
        <a:lstStyle/>
        <a:p>
          <a:endParaRPr lang="en-US"/>
        </a:p>
      </dgm:t>
    </dgm:pt>
    <dgm:pt modelId="{71FE14FC-306F-480A-A7CC-D1FFB20F62D5}">
      <dgm:prSet phldrT="[Text]"/>
      <dgm:spPr/>
      <dgm:t>
        <a:bodyPr/>
        <a:lstStyle/>
        <a:p>
          <a:r>
            <a:rPr lang="en-US" dirty="0"/>
            <a:t>Discomfort</a:t>
          </a:r>
        </a:p>
      </dgm:t>
    </dgm:pt>
    <dgm:pt modelId="{54397FAC-2E8C-4A41-B4B4-236966C6E4E6}" type="parTrans" cxnId="{264B8080-8D4F-40F9-BC02-C6C7840A7730}">
      <dgm:prSet/>
      <dgm:spPr/>
      <dgm:t>
        <a:bodyPr/>
        <a:lstStyle/>
        <a:p>
          <a:endParaRPr lang="en-US"/>
        </a:p>
      </dgm:t>
    </dgm:pt>
    <dgm:pt modelId="{AF84D796-569A-40AF-8D30-3DB841F04238}" type="sibTrans" cxnId="{264B8080-8D4F-40F9-BC02-C6C7840A7730}">
      <dgm:prSet/>
      <dgm:spPr/>
      <dgm:t>
        <a:bodyPr/>
        <a:lstStyle/>
        <a:p>
          <a:endParaRPr lang="en-US"/>
        </a:p>
      </dgm:t>
    </dgm:pt>
    <dgm:pt modelId="{D83D10C6-2836-4247-BE20-D69EEFBD2A77}">
      <dgm:prSet phldrT="[Text]"/>
      <dgm:spPr/>
      <dgm:t>
        <a:bodyPr/>
        <a:lstStyle/>
        <a:p>
          <a:r>
            <a:rPr lang="en-US" dirty="0"/>
            <a:t>Behavior</a:t>
          </a:r>
        </a:p>
      </dgm:t>
    </dgm:pt>
    <dgm:pt modelId="{DF7660B4-3FA1-4E7A-B46D-EE3DB29CE363}" type="parTrans" cxnId="{174A3A40-A3C2-4D0D-819B-1DCF7D389676}">
      <dgm:prSet/>
      <dgm:spPr/>
      <dgm:t>
        <a:bodyPr/>
        <a:lstStyle/>
        <a:p>
          <a:endParaRPr lang="en-US"/>
        </a:p>
      </dgm:t>
    </dgm:pt>
    <dgm:pt modelId="{CC9F58DC-50F5-4AFA-817B-68666892996A}" type="sibTrans" cxnId="{174A3A40-A3C2-4D0D-819B-1DCF7D389676}">
      <dgm:prSet/>
      <dgm:spPr/>
      <dgm:t>
        <a:bodyPr/>
        <a:lstStyle/>
        <a:p>
          <a:endParaRPr lang="en-US"/>
        </a:p>
      </dgm:t>
    </dgm:pt>
    <dgm:pt modelId="{19EF20AC-5633-46F8-8C3F-C42271DD58C8}" type="pres">
      <dgm:prSet presAssocID="{0A5483D9-487E-46BD-B2A6-C1F50146C475}" presName="Name0" presStyleCnt="0">
        <dgm:presLayoutVars>
          <dgm:dir/>
          <dgm:resizeHandles val="exact"/>
        </dgm:presLayoutVars>
      </dgm:prSet>
      <dgm:spPr/>
    </dgm:pt>
    <dgm:pt modelId="{7E7173D7-B047-4DC5-9BBF-FBC86124D500}" type="pres">
      <dgm:prSet presAssocID="{215819E5-17C1-4C0E-9D4E-4B35EB5B56D8}" presName="node" presStyleLbl="node1" presStyleIdx="0" presStyleCnt="3">
        <dgm:presLayoutVars>
          <dgm:bulletEnabled val="1"/>
        </dgm:presLayoutVars>
      </dgm:prSet>
      <dgm:spPr/>
    </dgm:pt>
    <dgm:pt modelId="{89A5B31B-261E-4168-AC6D-226B8D41E774}" type="pres">
      <dgm:prSet presAssocID="{F9B4EDE2-8B3E-4CAA-AE8D-340ED043D65F}" presName="sibTrans" presStyleLbl="sibTrans2D1" presStyleIdx="0" presStyleCnt="2"/>
      <dgm:spPr/>
    </dgm:pt>
    <dgm:pt modelId="{6AF63913-F1CE-46D7-A5BB-3B365E528524}" type="pres">
      <dgm:prSet presAssocID="{F9B4EDE2-8B3E-4CAA-AE8D-340ED043D65F}" presName="connectorText" presStyleLbl="sibTrans2D1" presStyleIdx="0" presStyleCnt="2"/>
      <dgm:spPr/>
    </dgm:pt>
    <dgm:pt modelId="{34732D2F-E4AB-463A-9AFE-875130CB17F0}" type="pres">
      <dgm:prSet presAssocID="{71FE14FC-306F-480A-A7CC-D1FFB20F62D5}" presName="node" presStyleLbl="node1" presStyleIdx="1" presStyleCnt="3">
        <dgm:presLayoutVars>
          <dgm:bulletEnabled val="1"/>
        </dgm:presLayoutVars>
      </dgm:prSet>
      <dgm:spPr/>
    </dgm:pt>
    <dgm:pt modelId="{5FDF4198-2F97-4EB9-A4DA-53C5A0B2F9DB}" type="pres">
      <dgm:prSet presAssocID="{AF84D796-569A-40AF-8D30-3DB841F04238}" presName="sibTrans" presStyleLbl="sibTrans2D1" presStyleIdx="1" presStyleCnt="2"/>
      <dgm:spPr/>
    </dgm:pt>
    <dgm:pt modelId="{9DC77256-2736-416C-8CEE-E2184FE2FDA0}" type="pres">
      <dgm:prSet presAssocID="{AF84D796-569A-40AF-8D30-3DB841F04238}" presName="connectorText" presStyleLbl="sibTrans2D1" presStyleIdx="1" presStyleCnt="2"/>
      <dgm:spPr/>
    </dgm:pt>
    <dgm:pt modelId="{80C1AEA6-9931-48BA-B97D-D357BCBA5459}" type="pres">
      <dgm:prSet presAssocID="{D83D10C6-2836-4247-BE20-D69EEFBD2A77}" presName="node" presStyleLbl="node1" presStyleIdx="2" presStyleCnt="3">
        <dgm:presLayoutVars>
          <dgm:bulletEnabled val="1"/>
        </dgm:presLayoutVars>
      </dgm:prSet>
      <dgm:spPr/>
    </dgm:pt>
  </dgm:ptLst>
  <dgm:cxnLst>
    <dgm:cxn modelId="{E1EB9E1D-C171-43B5-9861-CFA2FF8269FE}" type="presOf" srcId="{AF84D796-569A-40AF-8D30-3DB841F04238}" destId="{9DC77256-2736-416C-8CEE-E2184FE2FDA0}" srcOrd="1" destOrd="0" presId="urn:microsoft.com/office/officeart/2005/8/layout/process1"/>
    <dgm:cxn modelId="{ADE02D34-660E-43B9-8B8E-7942BDCABFC8}" type="presOf" srcId="{215819E5-17C1-4C0E-9D4E-4B35EB5B56D8}" destId="{7E7173D7-B047-4DC5-9BBF-FBC86124D500}" srcOrd="0" destOrd="0" presId="urn:microsoft.com/office/officeart/2005/8/layout/process1"/>
    <dgm:cxn modelId="{174A3A40-A3C2-4D0D-819B-1DCF7D389676}" srcId="{0A5483D9-487E-46BD-B2A6-C1F50146C475}" destId="{D83D10C6-2836-4247-BE20-D69EEFBD2A77}" srcOrd="2" destOrd="0" parTransId="{DF7660B4-3FA1-4E7A-B46D-EE3DB29CE363}" sibTransId="{CC9F58DC-50F5-4AFA-817B-68666892996A}"/>
    <dgm:cxn modelId="{2232A04B-C782-45A9-A432-D16415F2DFAA}" type="presOf" srcId="{F9B4EDE2-8B3E-4CAA-AE8D-340ED043D65F}" destId="{6AF63913-F1CE-46D7-A5BB-3B365E528524}" srcOrd="1" destOrd="0" presId="urn:microsoft.com/office/officeart/2005/8/layout/process1"/>
    <dgm:cxn modelId="{91D85F4E-AB84-40AE-BAEC-D93255793760}" type="presOf" srcId="{71FE14FC-306F-480A-A7CC-D1FFB20F62D5}" destId="{34732D2F-E4AB-463A-9AFE-875130CB17F0}" srcOrd="0" destOrd="0" presId="urn:microsoft.com/office/officeart/2005/8/layout/process1"/>
    <dgm:cxn modelId="{881BBB51-7D36-4E60-9E2C-891102B9151E}" type="presOf" srcId="{AF84D796-569A-40AF-8D30-3DB841F04238}" destId="{5FDF4198-2F97-4EB9-A4DA-53C5A0B2F9DB}" srcOrd="0" destOrd="0" presId="urn:microsoft.com/office/officeart/2005/8/layout/process1"/>
    <dgm:cxn modelId="{B5E3E271-D0C6-4213-8601-F26CFBFE3263}" type="presOf" srcId="{D83D10C6-2836-4247-BE20-D69EEFBD2A77}" destId="{80C1AEA6-9931-48BA-B97D-D357BCBA5459}" srcOrd="0" destOrd="0" presId="urn:microsoft.com/office/officeart/2005/8/layout/process1"/>
    <dgm:cxn modelId="{264B8080-8D4F-40F9-BC02-C6C7840A7730}" srcId="{0A5483D9-487E-46BD-B2A6-C1F50146C475}" destId="{71FE14FC-306F-480A-A7CC-D1FFB20F62D5}" srcOrd="1" destOrd="0" parTransId="{54397FAC-2E8C-4A41-B4B4-236966C6E4E6}" sibTransId="{AF84D796-569A-40AF-8D30-3DB841F04238}"/>
    <dgm:cxn modelId="{1B1A228F-9552-4AF6-A26F-4D598E289DD2}" srcId="{0A5483D9-487E-46BD-B2A6-C1F50146C475}" destId="{215819E5-17C1-4C0E-9D4E-4B35EB5B56D8}" srcOrd="0" destOrd="0" parTransId="{420E9C82-0840-415A-95FF-EEF6B47975E3}" sibTransId="{F9B4EDE2-8B3E-4CAA-AE8D-340ED043D65F}"/>
    <dgm:cxn modelId="{53C2A393-D481-4C09-8705-783016E60096}" type="presOf" srcId="{0A5483D9-487E-46BD-B2A6-C1F50146C475}" destId="{19EF20AC-5633-46F8-8C3F-C42271DD58C8}" srcOrd="0" destOrd="0" presId="urn:microsoft.com/office/officeart/2005/8/layout/process1"/>
    <dgm:cxn modelId="{668242E0-AD28-4716-8288-0A390E4523CD}" type="presOf" srcId="{F9B4EDE2-8B3E-4CAA-AE8D-340ED043D65F}" destId="{89A5B31B-261E-4168-AC6D-226B8D41E774}" srcOrd="0" destOrd="0" presId="urn:microsoft.com/office/officeart/2005/8/layout/process1"/>
    <dgm:cxn modelId="{01188C19-2793-408C-AB8D-FABBDF0C081E}" type="presParOf" srcId="{19EF20AC-5633-46F8-8C3F-C42271DD58C8}" destId="{7E7173D7-B047-4DC5-9BBF-FBC86124D500}" srcOrd="0" destOrd="0" presId="urn:microsoft.com/office/officeart/2005/8/layout/process1"/>
    <dgm:cxn modelId="{7CA317B7-8878-48E6-A46D-A384ACFDBE2D}" type="presParOf" srcId="{19EF20AC-5633-46F8-8C3F-C42271DD58C8}" destId="{89A5B31B-261E-4168-AC6D-226B8D41E774}" srcOrd="1" destOrd="0" presId="urn:microsoft.com/office/officeart/2005/8/layout/process1"/>
    <dgm:cxn modelId="{5EC55C74-4053-4409-8AC7-97534F581524}" type="presParOf" srcId="{89A5B31B-261E-4168-AC6D-226B8D41E774}" destId="{6AF63913-F1CE-46D7-A5BB-3B365E528524}" srcOrd="0" destOrd="0" presId="urn:microsoft.com/office/officeart/2005/8/layout/process1"/>
    <dgm:cxn modelId="{13048372-14EF-41C3-970C-39B6E7B44DAA}" type="presParOf" srcId="{19EF20AC-5633-46F8-8C3F-C42271DD58C8}" destId="{34732D2F-E4AB-463A-9AFE-875130CB17F0}" srcOrd="2" destOrd="0" presId="urn:microsoft.com/office/officeart/2005/8/layout/process1"/>
    <dgm:cxn modelId="{2F401C8F-ED08-4966-86B1-D168E0CDF98F}" type="presParOf" srcId="{19EF20AC-5633-46F8-8C3F-C42271DD58C8}" destId="{5FDF4198-2F97-4EB9-A4DA-53C5A0B2F9DB}" srcOrd="3" destOrd="0" presId="urn:microsoft.com/office/officeart/2005/8/layout/process1"/>
    <dgm:cxn modelId="{4F8B57FE-BD17-42FB-B167-69967BF20666}" type="presParOf" srcId="{5FDF4198-2F97-4EB9-A4DA-53C5A0B2F9DB}" destId="{9DC77256-2736-416C-8CEE-E2184FE2FDA0}" srcOrd="0" destOrd="0" presId="urn:microsoft.com/office/officeart/2005/8/layout/process1"/>
    <dgm:cxn modelId="{7FF86527-E3C0-4D4D-943A-D3356D9D4E71}" type="presParOf" srcId="{19EF20AC-5633-46F8-8C3F-C42271DD58C8}" destId="{80C1AEA6-9931-48BA-B97D-D357BCBA54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B5E692-79F4-43FF-A5D0-A2E7BB55D1A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3A40B4C-2CD7-4457-9089-7239E7A85D47}">
      <dgm:prSet phldrT="[Text]"/>
      <dgm:spPr/>
      <dgm:t>
        <a:bodyPr/>
        <a:lstStyle/>
        <a:p>
          <a:r>
            <a:rPr lang="en-US" dirty="0"/>
            <a:t>Person</a:t>
          </a:r>
        </a:p>
      </dgm:t>
    </dgm:pt>
    <dgm:pt modelId="{A5033DF1-C16F-4864-8688-AD64F1FB6E6F}" type="parTrans" cxnId="{748E66B7-2405-4605-BC78-36BBDAB88B94}">
      <dgm:prSet/>
      <dgm:spPr/>
      <dgm:t>
        <a:bodyPr/>
        <a:lstStyle/>
        <a:p>
          <a:endParaRPr lang="en-US"/>
        </a:p>
      </dgm:t>
    </dgm:pt>
    <dgm:pt modelId="{213AD561-1878-49A3-8B95-C8DF09DABF23}" type="sibTrans" cxnId="{748E66B7-2405-4605-BC78-36BBDAB88B94}">
      <dgm:prSet/>
      <dgm:spPr/>
      <dgm:t>
        <a:bodyPr/>
        <a:lstStyle/>
        <a:p>
          <a:endParaRPr lang="en-US"/>
        </a:p>
      </dgm:t>
    </dgm:pt>
    <dgm:pt modelId="{F5994BDC-DCF6-41D1-A355-4F9BDBA88B92}">
      <dgm:prSet phldrT="[Text]"/>
      <dgm:spPr/>
      <dgm:t>
        <a:bodyPr/>
        <a:lstStyle/>
        <a:p>
          <a:r>
            <a:rPr lang="en-US" dirty="0"/>
            <a:t>Surroundings</a:t>
          </a:r>
        </a:p>
      </dgm:t>
    </dgm:pt>
    <dgm:pt modelId="{39FFDBF6-37F5-4DCB-82D0-D40F28DAA0FF}" type="parTrans" cxnId="{D78AA3AE-72C7-4423-A5D2-49052D4E2577}">
      <dgm:prSet/>
      <dgm:spPr/>
      <dgm:t>
        <a:bodyPr/>
        <a:lstStyle/>
        <a:p>
          <a:endParaRPr lang="en-US"/>
        </a:p>
      </dgm:t>
    </dgm:pt>
    <dgm:pt modelId="{7D2F5C8D-D721-4E17-B3BE-361ACDBFC1DF}" type="sibTrans" cxnId="{D78AA3AE-72C7-4423-A5D2-49052D4E2577}">
      <dgm:prSet/>
      <dgm:spPr/>
      <dgm:t>
        <a:bodyPr/>
        <a:lstStyle/>
        <a:p>
          <a:endParaRPr lang="en-US"/>
        </a:p>
      </dgm:t>
    </dgm:pt>
    <dgm:pt modelId="{296D3B4A-48C8-48D6-97C2-7E5DE2569D8B}">
      <dgm:prSet phldrT="[Text]"/>
      <dgm:spPr/>
      <dgm:t>
        <a:bodyPr/>
        <a:lstStyle/>
        <a:p>
          <a:r>
            <a:rPr lang="en-US" dirty="0"/>
            <a:t>Others</a:t>
          </a:r>
        </a:p>
      </dgm:t>
    </dgm:pt>
    <dgm:pt modelId="{4BF8A15C-AEF7-4A70-8211-013FEBAB8941}" type="parTrans" cxnId="{C5F4542E-763C-4A0B-AB09-C5DEBA6C4542}">
      <dgm:prSet/>
      <dgm:spPr/>
      <dgm:t>
        <a:bodyPr/>
        <a:lstStyle/>
        <a:p>
          <a:endParaRPr lang="en-US"/>
        </a:p>
      </dgm:t>
    </dgm:pt>
    <dgm:pt modelId="{085FC0FF-604A-4247-9D1A-5D05D67DDD27}" type="sibTrans" cxnId="{C5F4542E-763C-4A0B-AB09-C5DEBA6C4542}">
      <dgm:prSet/>
      <dgm:spPr/>
      <dgm:t>
        <a:bodyPr/>
        <a:lstStyle/>
        <a:p>
          <a:endParaRPr lang="en-US"/>
        </a:p>
      </dgm:t>
    </dgm:pt>
    <dgm:pt modelId="{CC70CFC9-96B1-483F-BB15-6D798C92F960}" type="pres">
      <dgm:prSet presAssocID="{F7B5E692-79F4-43FF-A5D0-A2E7BB55D1A4}" presName="Name0" presStyleCnt="0">
        <dgm:presLayoutVars>
          <dgm:dir/>
          <dgm:resizeHandles val="exact"/>
        </dgm:presLayoutVars>
      </dgm:prSet>
      <dgm:spPr/>
    </dgm:pt>
    <dgm:pt modelId="{CB738431-C6D4-4364-9C16-B9692CE9E36C}" type="pres">
      <dgm:prSet presAssocID="{83A40B4C-2CD7-4457-9089-7239E7A85D47}" presName="node" presStyleLbl="node1" presStyleIdx="0" presStyleCnt="3">
        <dgm:presLayoutVars>
          <dgm:bulletEnabled val="1"/>
        </dgm:presLayoutVars>
      </dgm:prSet>
      <dgm:spPr/>
    </dgm:pt>
    <dgm:pt modelId="{D38F4D7B-687E-4849-B638-2B44E0FCE30D}" type="pres">
      <dgm:prSet presAssocID="{213AD561-1878-49A3-8B95-C8DF09DABF23}" presName="sibTrans" presStyleLbl="sibTrans2D1" presStyleIdx="0" presStyleCnt="3"/>
      <dgm:spPr/>
    </dgm:pt>
    <dgm:pt modelId="{8BBFFD50-662B-48D7-8F07-65BADB533F2B}" type="pres">
      <dgm:prSet presAssocID="{213AD561-1878-49A3-8B95-C8DF09DABF23}" presName="connectorText" presStyleLbl="sibTrans2D1" presStyleIdx="0" presStyleCnt="3"/>
      <dgm:spPr/>
    </dgm:pt>
    <dgm:pt modelId="{27ABDD42-A7D1-46C2-83C3-4C186F412194}" type="pres">
      <dgm:prSet presAssocID="{F5994BDC-DCF6-41D1-A355-4F9BDBA88B92}" presName="node" presStyleLbl="node1" presStyleIdx="1" presStyleCnt="3">
        <dgm:presLayoutVars>
          <dgm:bulletEnabled val="1"/>
        </dgm:presLayoutVars>
      </dgm:prSet>
      <dgm:spPr/>
    </dgm:pt>
    <dgm:pt modelId="{D7508860-C13D-4E88-82DC-EB36363EFD4C}" type="pres">
      <dgm:prSet presAssocID="{7D2F5C8D-D721-4E17-B3BE-361ACDBFC1DF}" presName="sibTrans" presStyleLbl="sibTrans2D1" presStyleIdx="1" presStyleCnt="3"/>
      <dgm:spPr/>
    </dgm:pt>
    <dgm:pt modelId="{DB3F1DDF-BABD-492C-A738-A5C84B2325E4}" type="pres">
      <dgm:prSet presAssocID="{7D2F5C8D-D721-4E17-B3BE-361ACDBFC1DF}" presName="connectorText" presStyleLbl="sibTrans2D1" presStyleIdx="1" presStyleCnt="3"/>
      <dgm:spPr/>
    </dgm:pt>
    <dgm:pt modelId="{0700ECCC-4B9D-404C-B407-2CBA81E6941B}" type="pres">
      <dgm:prSet presAssocID="{296D3B4A-48C8-48D6-97C2-7E5DE2569D8B}" presName="node" presStyleLbl="node1" presStyleIdx="2" presStyleCnt="3">
        <dgm:presLayoutVars>
          <dgm:bulletEnabled val="1"/>
        </dgm:presLayoutVars>
      </dgm:prSet>
      <dgm:spPr/>
    </dgm:pt>
    <dgm:pt modelId="{B152332C-FD16-49A2-8579-E6BDA0D3EC28}" type="pres">
      <dgm:prSet presAssocID="{085FC0FF-604A-4247-9D1A-5D05D67DDD27}" presName="sibTrans" presStyleLbl="sibTrans2D1" presStyleIdx="2" presStyleCnt="3"/>
      <dgm:spPr/>
    </dgm:pt>
    <dgm:pt modelId="{469C1BB1-5111-4E7C-A676-0D318AE16C66}" type="pres">
      <dgm:prSet presAssocID="{085FC0FF-604A-4247-9D1A-5D05D67DDD27}" presName="connectorText" presStyleLbl="sibTrans2D1" presStyleIdx="2" presStyleCnt="3"/>
      <dgm:spPr/>
    </dgm:pt>
  </dgm:ptLst>
  <dgm:cxnLst>
    <dgm:cxn modelId="{D08CE70D-BFCD-4D8C-8D85-C96180F4A92E}" type="presOf" srcId="{085FC0FF-604A-4247-9D1A-5D05D67DDD27}" destId="{B152332C-FD16-49A2-8579-E6BDA0D3EC28}" srcOrd="0" destOrd="0" presId="urn:microsoft.com/office/officeart/2005/8/layout/cycle7"/>
    <dgm:cxn modelId="{7272EC15-2DDC-4617-80C2-AC58BF8B69B4}" type="presOf" srcId="{213AD561-1878-49A3-8B95-C8DF09DABF23}" destId="{8BBFFD50-662B-48D7-8F07-65BADB533F2B}" srcOrd="1" destOrd="0" presId="urn:microsoft.com/office/officeart/2005/8/layout/cycle7"/>
    <dgm:cxn modelId="{C5F4542E-763C-4A0B-AB09-C5DEBA6C4542}" srcId="{F7B5E692-79F4-43FF-A5D0-A2E7BB55D1A4}" destId="{296D3B4A-48C8-48D6-97C2-7E5DE2569D8B}" srcOrd="2" destOrd="0" parTransId="{4BF8A15C-AEF7-4A70-8211-013FEBAB8941}" sibTransId="{085FC0FF-604A-4247-9D1A-5D05D67DDD27}"/>
    <dgm:cxn modelId="{B7997830-0FEF-45C2-BB1D-888FBC099333}" type="presOf" srcId="{085FC0FF-604A-4247-9D1A-5D05D67DDD27}" destId="{469C1BB1-5111-4E7C-A676-0D318AE16C66}" srcOrd="1" destOrd="0" presId="urn:microsoft.com/office/officeart/2005/8/layout/cycle7"/>
    <dgm:cxn modelId="{5FFB5039-B472-4EC0-A508-14A9AA520BC6}" type="presOf" srcId="{7D2F5C8D-D721-4E17-B3BE-361ACDBFC1DF}" destId="{DB3F1DDF-BABD-492C-A738-A5C84B2325E4}" srcOrd="1" destOrd="0" presId="urn:microsoft.com/office/officeart/2005/8/layout/cycle7"/>
    <dgm:cxn modelId="{773EBD8A-4513-4DE7-9C2C-851BE608AF1B}" type="presOf" srcId="{296D3B4A-48C8-48D6-97C2-7E5DE2569D8B}" destId="{0700ECCC-4B9D-404C-B407-2CBA81E6941B}" srcOrd="0" destOrd="0" presId="urn:microsoft.com/office/officeart/2005/8/layout/cycle7"/>
    <dgm:cxn modelId="{F0DC658B-544B-4655-A4EE-268B7333F92C}" type="presOf" srcId="{83A40B4C-2CD7-4457-9089-7239E7A85D47}" destId="{CB738431-C6D4-4364-9C16-B9692CE9E36C}" srcOrd="0" destOrd="0" presId="urn:microsoft.com/office/officeart/2005/8/layout/cycle7"/>
    <dgm:cxn modelId="{D446458D-D84C-4ABA-928A-DE49C409054A}" type="presOf" srcId="{F7B5E692-79F4-43FF-A5D0-A2E7BB55D1A4}" destId="{CC70CFC9-96B1-483F-BB15-6D798C92F960}" srcOrd="0" destOrd="0" presId="urn:microsoft.com/office/officeart/2005/8/layout/cycle7"/>
    <dgm:cxn modelId="{22E0B6A0-F236-4C0A-97F1-A73071DDB170}" type="presOf" srcId="{F5994BDC-DCF6-41D1-A355-4F9BDBA88B92}" destId="{27ABDD42-A7D1-46C2-83C3-4C186F412194}" srcOrd="0" destOrd="0" presId="urn:microsoft.com/office/officeart/2005/8/layout/cycle7"/>
    <dgm:cxn modelId="{D78AA3AE-72C7-4423-A5D2-49052D4E2577}" srcId="{F7B5E692-79F4-43FF-A5D0-A2E7BB55D1A4}" destId="{F5994BDC-DCF6-41D1-A355-4F9BDBA88B92}" srcOrd="1" destOrd="0" parTransId="{39FFDBF6-37F5-4DCB-82D0-D40F28DAA0FF}" sibTransId="{7D2F5C8D-D721-4E17-B3BE-361ACDBFC1DF}"/>
    <dgm:cxn modelId="{748E66B7-2405-4605-BC78-36BBDAB88B94}" srcId="{F7B5E692-79F4-43FF-A5D0-A2E7BB55D1A4}" destId="{83A40B4C-2CD7-4457-9089-7239E7A85D47}" srcOrd="0" destOrd="0" parTransId="{A5033DF1-C16F-4864-8688-AD64F1FB6E6F}" sibTransId="{213AD561-1878-49A3-8B95-C8DF09DABF23}"/>
    <dgm:cxn modelId="{028DF7E6-F7D0-4E0D-B826-22E12DDFB46D}" type="presOf" srcId="{7D2F5C8D-D721-4E17-B3BE-361ACDBFC1DF}" destId="{D7508860-C13D-4E88-82DC-EB36363EFD4C}" srcOrd="0" destOrd="0" presId="urn:microsoft.com/office/officeart/2005/8/layout/cycle7"/>
    <dgm:cxn modelId="{F62391FA-CFB1-410B-99AD-67A2EAD6DAA5}" type="presOf" srcId="{213AD561-1878-49A3-8B95-C8DF09DABF23}" destId="{D38F4D7B-687E-4849-B638-2B44E0FCE30D}" srcOrd="0" destOrd="0" presId="urn:microsoft.com/office/officeart/2005/8/layout/cycle7"/>
    <dgm:cxn modelId="{C0CBFB98-DC47-445E-AA9B-82FAFF51376F}" type="presParOf" srcId="{CC70CFC9-96B1-483F-BB15-6D798C92F960}" destId="{CB738431-C6D4-4364-9C16-B9692CE9E36C}" srcOrd="0" destOrd="0" presId="urn:microsoft.com/office/officeart/2005/8/layout/cycle7"/>
    <dgm:cxn modelId="{57AE723F-8CA8-40F9-87F1-D172C36049CB}" type="presParOf" srcId="{CC70CFC9-96B1-483F-BB15-6D798C92F960}" destId="{D38F4D7B-687E-4849-B638-2B44E0FCE30D}" srcOrd="1" destOrd="0" presId="urn:microsoft.com/office/officeart/2005/8/layout/cycle7"/>
    <dgm:cxn modelId="{16F0CFA7-65CA-4E6E-A9B2-EA7A40954617}" type="presParOf" srcId="{D38F4D7B-687E-4849-B638-2B44E0FCE30D}" destId="{8BBFFD50-662B-48D7-8F07-65BADB533F2B}" srcOrd="0" destOrd="0" presId="urn:microsoft.com/office/officeart/2005/8/layout/cycle7"/>
    <dgm:cxn modelId="{142C480A-F1AE-4D16-8C4F-E71C334BC801}" type="presParOf" srcId="{CC70CFC9-96B1-483F-BB15-6D798C92F960}" destId="{27ABDD42-A7D1-46C2-83C3-4C186F412194}" srcOrd="2" destOrd="0" presId="urn:microsoft.com/office/officeart/2005/8/layout/cycle7"/>
    <dgm:cxn modelId="{0E7ED990-65F1-4590-A7BE-65C3F21D46A6}" type="presParOf" srcId="{CC70CFC9-96B1-483F-BB15-6D798C92F960}" destId="{D7508860-C13D-4E88-82DC-EB36363EFD4C}" srcOrd="3" destOrd="0" presId="urn:microsoft.com/office/officeart/2005/8/layout/cycle7"/>
    <dgm:cxn modelId="{833AE395-0E8C-4F93-9997-68B537AC8FD4}" type="presParOf" srcId="{D7508860-C13D-4E88-82DC-EB36363EFD4C}" destId="{DB3F1DDF-BABD-492C-A738-A5C84B2325E4}" srcOrd="0" destOrd="0" presId="urn:microsoft.com/office/officeart/2005/8/layout/cycle7"/>
    <dgm:cxn modelId="{07EC53AF-EF17-4758-98CC-F4DB32730884}" type="presParOf" srcId="{CC70CFC9-96B1-483F-BB15-6D798C92F960}" destId="{0700ECCC-4B9D-404C-B407-2CBA81E6941B}" srcOrd="4" destOrd="0" presId="urn:microsoft.com/office/officeart/2005/8/layout/cycle7"/>
    <dgm:cxn modelId="{554D5410-F918-48A4-8CA7-BB80FAC877A2}" type="presParOf" srcId="{CC70CFC9-96B1-483F-BB15-6D798C92F960}" destId="{B152332C-FD16-49A2-8579-E6BDA0D3EC28}" srcOrd="5" destOrd="0" presId="urn:microsoft.com/office/officeart/2005/8/layout/cycle7"/>
    <dgm:cxn modelId="{9DB97197-9C9E-4F43-9E99-E85AA929C66D}" type="presParOf" srcId="{B152332C-FD16-49A2-8579-E6BDA0D3EC28}" destId="{469C1BB1-5111-4E7C-A676-0D318AE16C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B5E692-79F4-43FF-A5D0-A2E7BB55D1A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3A40B4C-2CD7-4457-9089-7239E7A85D47}">
      <dgm:prSet phldrT="[Text]"/>
      <dgm:spPr/>
      <dgm:t>
        <a:bodyPr/>
        <a:lstStyle/>
        <a:p>
          <a:r>
            <a:rPr lang="en-US" dirty="0"/>
            <a:t>Person</a:t>
          </a:r>
        </a:p>
      </dgm:t>
    </dgm:pt>
    <dgm:pt modelId="{A5033DF1-C16F-4864-8688-AD64F1FB6E6F}" type="parTrans" cxnId="{748E66B7-2405-4605-BC78-36BBDAB88B94}">
      <dgm:prSet/>
      <dgm:spPr/>
      <dgm:t>
        <a:bodyPr/>
        <a:lstStyle/>
        <a:p>
          <a:endParaRPr lang="en-US"/>
        </a:p>
      </dgm:t>
    </dgm:pt>
    <dgm:pt modelId="{213AD561-1878-49A3-8B95-C8DF09DABF23}" type="sibTrans" cxnId="{748E66B7-2405-4605-BC78-36BBDAB88B94}">
      <dgm:prSet/>
      <dgm:spPr/>
      <dgm:t>
        <a:bodyPr/>
        <a:lstStyle/>
        <a:p>
          <a:endParaRPr lang="en-US"/>
        </a:p>
      </dgm:t>
    </dgm:pt>
    <dgm:pt modelId="{F5994BDC-DCF6-41D1-A355-4F9BDBA88B92}">
      <dgm:prSet phldrT="[Text]"/>
      <dgm:spPr/>
      <dgm:t>
        <a:bodyPr/>
        <a:lstStyle/>
        <a:p>
          <a:r>
            <a:rPr lang="en-US" dirty="0"/>
            <a:t>Surroundings</a:t>
          </a:r>
        </a:p>
      </dgm:t>
    </dgm:pt>
    <dgm:pt modelId="{39FFDBF6-37F5-4DCB-82D0-D40F28DAA0FF}" type="parTrans" cxnId="{D78AA3AE-72C7-4423-A5D2-49052D4E2577}">
      <dgm:prSet/>
      <dgm:spPr/>
      <dgm:t>
        <a:bodyPr/>
        <a:lstStyle/>
        <a:p>
          <a:endParaRPr lang="en-US"/>
        </a:p>
      </dgm:t>
    </dgm:pt>
    <dgm:pt modelId="{7D2F5C8D-D721-4E17-B3BE-361ACDBFC1DF}" type="sibTrans" cxnId="{D78AA3AE-72C7-4423-A5D2-49052D4E2577}">
      <dgm:prSet/>
      <dgm:spPr/>
      <dgm:t>
        <a:bodyPr/>
        <a:lstStyle/>
        <a:p>
          <a:endParaRPr lang="en-US"/>
        </a:p>
      </dgm:t>
    </dgm:pt>
    <dgm:pt modelId="{296D3B4A-48C8-48D6-97C2-7E5DE2569D8B}">
      <dgm:prSet phldrT="[Text]"/>
      <dgm:spPr/>
      <dgm:t>
        <a:bodyPr/>
        <a:lstStyle/>
        <a:p>
          <a:r>
            <a:rPr lang="en-US" dirty="0"/>
            <a:t>Others</a:t>
          </a:r>
        </a:p>
      </dgm:t>
    </dgm:pt>
    <dgm:pt modelId="{4BF8A15C-AEF7-4A70-8211-013FEBAB8941}" type="parTrans" cxnId="{C5F4542E-763C-4A0B-AB09-C5DEBA6C4542}">
      <dgm:prSet/>
      <dgm:spPr/>
      <dgm:t>
        <a:bodyPr/>
        <a:lstStyle/>
        <a:p>
          <a:endParaRPr lang="en-US"/>
        </a:p>
      </dgm:t>
    </dgm:pt>
    <dgm:pt modelId="{085FC0FF-604A-4247-9D1A-5D05D67DDD27}" type="sibTrans" cxnId="{C5F4542E-763C-4A0B-AB09-C5DEBA6C4542}">
      <dgm:prSet/>
      <dgm:spPr/>
      <dgm:t>
        <a:bodyPr/>
        <a:lstStyle/>
        <a:p>
          <a:endParaRPr lang="en-US"/>
        </a:p>
      </dgm:t>
    </dgm:pt>
    <dgm:pt modelId="{CC70CFC9-96B1-483F-BB15-6D798C92F960}" type="pres">
      <dgm:prSet presAssocID="{F7B5E692-79F4-43FF-A5D0-A2E7BB55D1A4}" presName="Name0" presStyleCnt="0">
        <dgm:presLayoutVars>
          <dgm:dir/>
          <dgm:resizeHandles val="exact"/>
        </dgm:presLayoutVars>
      </dgm:prSet>
      <dgm:spPr/>
    </dgm:pt>
    <dgm:pt modelId="{CB738431-C6D4-4364-9C16-B9692CE9E36C}" type="pres">
      <dgm:prSet presAssocID="{83A40B4C-2CD7-4457-9089-7239E7A85D47}" presName="node" presStyleLbl="node1" presStyleIdx="0" presStyleCnt="3">
        <dgm:presLayoutVars>
          <dgm:bulletEnabled val="1"/>
        </dgm:presLayoutVars>
      </dgm:prSet>
      <dgm:spPr/>
    </dgm:pt>
    <dgm:pt modelId="{D38F4D7B-687E-4849-B638-2B44E0FCE30D}" type="pres">
      <dgm:prSet presAssocID="{213AD561-1878-49A3-8B95-C8DF09DABF23}" presName="sibTrans" presStyleLbl="sibTrans2D1" presStyleIdx="0" presStyleCnt="3"/>
      <dgm:spPr/>
    </dgm:pt>
    <dgm:pt modelId="{8BBFFD50-662B-48D7-8F07-65BADB533F2B}" type="pres">
      <dgm:prSet presAssocID="{213AD561-1878-49A3-8B95-C8DF09DABF23}" presName="connectorText" presStyleLbl="sibTrans2D1" presStyleIdx="0" presStyleCnt="3"/>
      <dgm:spPr/>
    </dgm:pt>
    <dgm:pt modelId="{27ABDD42-A7D1-46C2-83C3-4C186F412194}" type="pres">
      <dgm:prSet presAssocID="{F5994BDC-DCF6-41D1-A355-4F9BDBA88B92}" presName="node" presStyleLbl="node1" presStyleIdx="1" presStyleCnt="3">
        <dgm:presLayoutVars>
          <dgm:bulletEnabled val="1"/>
        </dgm:presLayoutVars>
      </dgm:prSet>
      <dgm:spPr/>
    </dgm:pt>
    <dgm:pt modelId="{D7508860-C13D-4E88-82DC-EB36363EFD4C}" type="pres">
      <dgm:prSet presAssocID="{7D2F5C8D-D721-4E17-B3BE-361ACDBFC1DF}" presName="sibTrans" presStyleLbl="sibTrans2D1" presStyleIdx="1" presStyleCnt="3"/>
      <dgm:spPr/>
    </dgm:pt>
    <dgm:pt modelId="{DB3F1DDF-BABD-492C-A738-A5C84B2325E4}" type="pres">
      <dgm:prSet presAssocID="{7D2F5C8D-D721-4E17-B3BE-361ACDBFC1DF}" presName="connectorText" presStyleLbl="sibTrans2D1" presStyleIdx="1" presStyleCnt="3"/>
      <dgm:spPr/>
    </dgm:pt>
    <dgm:pt modelId="{0700ECCC-4B9D-404C-B407-2CBA81E6941B}" type="pres">
      <dgm:prSet presAssocID="{296D3B4A-48C8-48D6-97C2-7E5DE2569D8B}" presName="node" presStyleLbl="node1" presStyleIdx="2" presStyleCnt="3">
        <dgm:presLayoutVars>
          <dgm:bulletEnabled val="1"/>
        </dgm:presLayoutVars>
      </dgm:prSet>
      <dgm:spPr/>
    </dgm:pt>
    <dgm:pt modelId="{B152332C-FD16-49A2-8579-E6BDA0D3EC28}" type="pres">
      <dgm:prSet presAssocID="{085FC0FF-604A-4247-9D1A-5D05D67DDD27}" presName="sibTrans" presStyleLbl="sibTrans2D1" presStyleIdx="2" presStyleCnt="3"/>
      <dgm:spPr/>
    </dgm:pt>
    <dgm:pt modelId="{469C1BB1-5111-4E7C-A676-0D318AE16C66}" type="pres">
      <dgm:prSet presAssocID="{085FC0FF-604A-4247-9D1A-5D05D67DDD27}" presName="connectorText" presStyleLbl="sibTrans2D1" presStyleIdx="2" presStyleCnt="3"/>
      <dgm:spPr/>
    </dgm:pt>
  </dgm:ptLst>
  <dgm:cxnLst>
    <dgm:cxn modelId="{D08CE70D-BFCD-4D8C-8D85-C96180F4A92E}" type="presOf" srcId="{085FC0FF-604A-4247-9D1A-5D05D67DDD27}" destId="{B152332C-FD16-49A2-8579-E6BDA0D3EC28}" srcOrd="0" destOrd="0" presId="urn:microsoft.com/office/officeart/2005/8/layout/cycle7"/>
    <dgm:cxn modelId="{7272EC15-2DDC-4617-80C2-AC58BF8B69B4}" type="presOf" srcId="{213AD561-1878-49A3-8B95-C8DF09DABF23}" destId="{8BBFFD50-662B-48D7-8F07-65BADB533F2B}" srcOrd="1" destOrd="0" presId="urn:microsoft.com/office/officeart/2005/8/layout/cycle7"/>
    <dgm:cxn modelId="{C5F4542E-763C-4A0B-AB09-C5DEBA6C4542}" srcId="{F7B5E692-79F4-43FF-A5D0-A2E7BB55D1A4}" destId="{296D3B4A-48C8-48D6-97C2-7E5DE2569D8B}" srcOrd="2" destOrd="0" parTransId="{4BF8A15C-AEF7-4A70-8211-013FEBAB8941}" sibTransId="{085FC0FF-604A-4247-9D1A-5D05D67DDD27}"/>
    <dgm:cxn modelId="{B7997830-0FEF-45C2-BB1D-888FBC099333}" type="presOf" srcId="{085FC0FF-604A-4247-9D1A-5D05D67DDD27}" destId="{469C1BB1-5111-4E7C-A676-0D318AE16C66}" srcOrd="1" destOrd="0" presId="urn:microsoft.com/office/officeart/2005/8/layout/cycle7"/>
    <dgm:cxn modelId="{5FFB5039-B472-4EC0-A508-14A9AA520BC6}" type="presOf" srcId="{7D2F5C8D-D721-4E17-B3BE-361ACDBFC1DF}" destId="{DB3F1DDF-BABD-492C-A738-A5C84B2325E4}" srcOrd="1" destOrd="0" presId="urn:microsoft.com/office/officeart/2005/8/layout/cycle7"/>
    <dgm:cxn modelId="{773EBD8A-4513-4DE7-9C2C-851BE608AF1B}" type="presOf" srcId="{296D3B4A-48C8-48D6-97C2-7E5DE2569D8B}" destId="{0700ECCC-4B9D-404C-B407-2CBA81E6941B}" srcOrd="0" destOrd="0" presId="urn:microsoft.com/office/officeart/2005/8/layout/cycle7"/>
    <dgm:cxn modelId="{F0DC658B-544B-4655-A4EE-268B7333F92C}" type="presOf" srcId="{83A40B4C-2CD7-4457-9089-7239E7A85D47}" destId="{CB738431-C6D4-4364-9C16-B9692CE9E36C}" srcOrd="0" destOrd="0" presId="urn:microsoft.com/office/officeart/2005/8/layout/cycle7"/>
    <dgm:cxn modelId="{D446458D-D84C-4ABA-928A-DE49C409054A}" type="presOf" srcId="{F7B5E692-79F4-43FF-A5D0-A2E7BB55D1A4}" destId="{CC70CFC9-96B1-483F-BB15-6D798C92F960}" srcOrd="0" destOrd="0" presId="urn:microsoft.com/office/officeart/2005/8/layout/cycle7"/>
    <dgm:cxn modelId="{22E0B6A0-F236-4C0A-97F1-A73071DDB170}" type="presOf" srcId="{F5994BDC-DCF6-41D1-A355-4F9BDBA88B92}" destId="{27ABDD42-A7D1-46C2-83C3-4C186F412194}" srcOrd="0" destOrd="0" presId="urn:microsoft.com/office/officeart/2005/8/layout/cycle7"/>
    <dgm:cxn modelId="{D78AA3AE-72C7-4423-A5D2-49052D4E2577}" srcId="{F7B5E692-79F4-43FF-A5D0-A2E7BB55D1A4}" destId="{F5994BDC-DCF6-41D1-A355-4F9BDBA88B92}" srcOrd="1" destOrd="0" parTransId="{39FFDBF6-37F5-4DCB-82D0-D40F28DAA0FF}" sibTransId="{7D2F5C8D-D721-4E17-B3BE-361ACDBFC1DF}"/>
    <dgm:cxn modelId="{748E66B7-2405-4605-BC78-36BBDAB88B94}" srcId="{F7B5E692-79F4-43FF-A5D0-A2E7BB55D1A4}" destId="{83A40B4C-2CD7-4457-9089-7239E7A85D47}" srcOrd="0" destOrd="0" parTransId="{A5033DF1-C16F-4864-8688-AD64F1FB6E6F}" sibTransId="{213AD561-1878-49A3-8B95-C8DF09DABF23}"/>
    <dgm:cxn modelId="{028DF7E6-F7D0-4E0D-B826-22E12DDFB46D}" type="presOf" srcId="{7D2F5C8D-D721-4E17-B3BE-361ACDBFC1DF}" destId="{D7508860-C13D-4E88-82DC-EB36363EFD4C}" srcOrd="0" destOrd="0" presId="urn:microsoft.com/office/officeart/2005/8/layout/cycle7"/>
    <dgm:cxn modelId="{F62391FA-CFB1-410B-99AD-67A2EAD6DAA5}" type="presOf" srcId="{213AD561-1878-49A3-8B95-C8DF09DABF23}" destId="{D38F4D7B-687E-4849-B638-2B44E0FCE30D}" srcOrd="0" destOrd="0" presId="urn:microsoft.com/office/officeart/2005/8/layout/cycle7"/>
    <dgm:cxn modelId="{C0CBFB98-DC47-445E-AA9B-82FAFF51376F}" type="presParOf" srcId="{CC70CFC9-96B1-483F-BB15-6D798C92F960}" destId="{CB738431-C6D4-4364-9C16-B9692CE9E36C}" srcOrd="0" destOrd="0" presId="urn:microsoft.com/office/officeart/2005/8/layout/cycle7"/>
    <dgm:cxn modelId="{57AE723F-8CA8-40F9-87F1-D172C36049CB}" type="presParOf" srcId="{CC70CFC9-96B1-483F-BB15-6D798C92F960}" destId="{D38F4D7B-687E-4849-B638-2B44E0FCE30D}" srcOrd="1" destOrd="0" presId="urn:microsoft.com/office/officeart/2005/8/layout/cycle7"/>
    <dgm:cxn modelId="{16F0CFA7-65CA-4E6E-A9B2-EA7A40954617}" type="presParOf" srcId="{D38F4D7B-687E-4849-B638-2B44E0FCE30D}" destId="{8BBFFD50-662B-48D7-8F07-65BADB533F2B}" srcOrd="0" destOrd="0" presId="urn:microsoft.com/office/officeart/2005/8/layout/cycle7"/>
    <dgm:cxn modelId="{142C480A-F1AE-4D16-8C4F-E71C334BC801}" type="presParOf" srcId="{CC70CFC9-96B1-483F-BB15-6D798C92F960}" destId="{27ABDD42-A7D1-46C2-83C3-4C186F412194}" srcOrd="2" destOrd="0" presId="urn:microsoft.com/office/officeart/2005/8/layout/cycle7"/>
    <dgm:cxn modelId="{0E7ED990-65F1-4590-A7BE-65C3F21D46A6}" type="presParOf" srcId="{CC70CFC9-96B1-483F-BB15-6D798C92F960}" destId="{D7508860-C13D-4E88-82DC-EB36363EFD4C}" srcOrd="3" destOrd="0" presId="urn:microsoft.com/office/officeart/2005/8/layout/cycle7"/>
    <dgm:cxn modelId="{833AE395-0E8C-4F93-9997-68B537AC8FD4}" type="presParOf" srcId="{D7508860-C13D-4E88-82DC-EB36363EFD4C}" destId="{DB3F1DDF-BABD-492C-A738-A5C84B2325E4}" srcOrd="0" destOrd="0" presId="urn:microsoft.com/office/officeart/2005/8/layout/cycle7"/>
    <dgm:cxn modelId="{07EC53AF-EF17-4758-98CC-F4DB32730884}" type="presParOf" srcId="{CC70CFC9-96B1-483F-BB15-6D798C92F960}" destId="{0700ECCC-4B9D-404C-B407-2CBA81E6941B}" srcOrd="4" destOrd="0" presId="urn:microsoft.com/office/officeart/2005/8/layout/cycle7"/>
    <dgm:cxn modelId="{554D5410-F918-48A4-8CA7-BB80FAC877A2}" type="presParOf" srcId="{CC70CFC9-96B1-483F-BB15-6D798C92F960}" destId="{B152332C-FD16-49A2-8579-E6BDA0D3EC28}" srcOrd="5" destOrd="0" presId="urn:microsoft.com/office/officeart/2005/8/layout/cycle7"/>
    <dgm:cxn modelId="{9DB97197-9C9E-4F43-9E99-E85AA929C66D}" type="presParOf" srcId="{B152332C-FD16-49A2-8579-E6BDA0D3EC28}" destId="{469C1BB1-5111-4E7C-A676-0D318AE16C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B5E692-79F4-43FF-A5D0-A2E7BB55D1A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3A40B4C-2CD7-4457-9089-7239E7A85D47}">
      <dgm:prSet phldrT="[Text]"/>
      <dgm:spPr/>
      <dgm:t>
        <a:bodyPr/>
        <a:lstStyle/>
        <a:p>
          <a:r>
            <a:rPr lang="en-US" dirty="0"/>
            <a:t>Person</a:t>
          </a:r>
        </a:p>
      </dgm:t>
    </dgm:pt>
    <dgm:pt modelId="{A5033DF1-C16F-4864-8688-AD64F1FB6E6F}" type="parTrans" cxnId="{748E66B7-2405-4605-BC78-36BBDAB88B94}">
      <dgm:prSet/>
      <dgm:spPr/>
      <dgm:t>
        <a:bodyPr/>
        <a:lstStyle/>
        <a:p>
          <a:endParaRPr lang="en-US"/>
        </a:p>
      </dgm:t>
    </dgm:pt>
    <dgm:pt modelId="{213AD561-1878-49A3-8B95-C8DF09DABF23}" type="sibTrans" cxnId="{748E66B7-2405-4605-BC78-36BBDAB88B94}">
      <dgm:prSet/>
      <dgm:spPr/>
      <dgm:t>
        <a:bodyPr/>
        <a:lstStyle/>
        <a:p>
          <a:endParaRPr lang="en-US"/>
        </a:p>
      </dgm:t>
    </dgm:pt>
    <dgm:pt modelId="{F5994BDC-DCF6-41D1-A355-4F9BDBA88B92}">
      <dgm:prSet phldrT="[Text]"/>
      <dgm:spPr/>
      <dgm:t>
        <a:bodyPr/>
        <a:lstStyle/>
        <a:p>
          <a:r>
            <a:rPr lang="en-US" dirty="0"/>
            <a:t>Surroundings</a:t>
          </a:r>
        </a:p>
      </dgm:t>
    </dgm:pt>
    <dgm:pt modelId="{39FFDBF6-37F5-4DCB-82D0-D40F28DAA0FF}" type="parTrans" cxnId="{D78AA3AE-72C7-4423-A5D2-49052D4E2577}">
      <dgm:prSet/>
      <dgm:spPr/>
      <dgm:t>
        <a:bodyPr/>
        <a:lstStyle/>
        <a:p>
          <a:endParaRPr lang="en-US"/>
        </a:p>
      </dgm:t>
    </dgm:pt>
    <dgm:pt modelId="{7D2F5C8D-D721-4E17-B3BE-361ACDBFC1DF}" type="sibTrans" cxnId="{D78AA3AE-72C7-4423-A5D2-49052D4E2577}">
      <dgm:prSet/>
      <dgm:spPr/>
      <dgm:t>
        <a:bodyPr/>
        <a:lstStyle/>
        <a:p>
          <a:endParaRPr lang="en-US"/>
        </a:p>
      </dgm:t>
    </dgm:pt>
    <dgm:pt modelId="{296D3B4A-48C8-48D6-97C2-7E5DE2569D8B}">
      <dgm:prSet phldrT="[Text]"/>
      <dgm:spPr/>
      <dgm:t>
        <a:bodyPr/>
        <a:lstStyle/>
        <a:p>
          <a:r>
            <a:rPr lang="en-US" dirty="0"/>
            <a:t>Others</a:t>
          </a:r>
        </a:p>
      </dgm:t>
    </dgm:pt>
    <dgm:pt modelId="{4BF8A15C-AEF7-4A70-8211-013FEBAB8941}" type="parTrans" cxnId="{C5F4542E-763C-4A0B-AB09-C5DEBA6C4542}">
      <dgm:prSet/>
      <dgm:spPr/>
      <dgm:t>
        <a:bodyPr/>
        <a:lstStyle/>
        <a:p>
          <a:endParaRPr lang="en-US"/>
        </a:p>
      </dgm:t>
    </dgm:pt>
    <dgm:pt modelId="{085FC0FF-604A-4247-9D1A-5D05D67DDD27}" type="sibTrans" cxnId="{C5F4542E-763C-4A0B-AB09-C5DEBA6C4542}">
      <dgm:prSet/>
      <dgm:spPr/>
      <dgm:t>
        <a:bodyPr/>
        <a:lstStyle/>
        <a:p>
          <a:endParaRPr lang="en-US"/>
        </a:p>
      </dgm:t>
    </dgm:pt>
    <dgm:pt modelId="{CC70CFC9-96B1-483F-BB15-6D798C92F960}" type="pres">
      <dgm:prSet presAssocID="{F7B5E692-79F4-43FF-A5D0-A2E7BB55D1A4}" presName="Name0" presStyleCnt="0">
        <dgm:presLayoutVars>
          <dgm:dir/>
          <dgm:resizeHandles val="exact"/>
        </dgm:presLayoutVars>
      </dgm:prSet>
      <dgm:spPr/>
    </dgm:pt>
    <dgm:pt modelId="{CB738431-C6D4-4364-9C16-B9692CE9E36C}" type="pres">
      <dgm:prSet presAssocID="{83A40B4C-2CD7-4457-9089-7239E7A85D47}" presName="node" presStyleLbl="node1" presStyleIdx="0" presStyleCnt="3">
        <dgm:presLayoutVars>
          <dgm:bulletEnabled val="1"/>
        </dgm:presLayoutVars>
      </dgm:prSet>
      <dgm:spPr/>
    </dgm:pt>
    <dgm:pt modelId="{D38F4D7B-687E-4849-B638-2B44E0FCE30D}" type="pres">
      <dgm:prSet presAssocID="{213AD561-1878-49A3-8B95-C8DF09DABF23}" presName="sibTrans" presStyleLbl="sibTrans2D1" presStyleIdx="0" presStyleCnt="3"/>
      <dgm:spPr/>
    </dgm:pt>
    <dgm:pt modelId="{8BBFFD50-662B-48D7-8F07-65BADB533F2B}" type="pres">
      <dgm:prSet presAssocID="{213AD561-1878-49A3-8B95-C8DF09DABF23}" presName="connectorText" presStyleLbl="sibTrans2D1" presStyleIdx="0" presStyleCnt="3"/>
      <dgm:spPr/>
    </dgm:pt>
    <dgm:pt modelId="{27ABDD42-A7D1-46C2-83C3-4C186F412194}" type="pres">
      <dgm:prSet presAssocID="{F5994BDC-DCF6-41D1-A355-4F9BDBA88B92}" presName="node" presStyleLbl="node1" presStyleIdx="1" presStyleCnt="3">
        <dgm:presLayoutVars>
          <dgm:bulletEnabled val="1"/>
        </dgm:presLayoutVars>
      </dgm:prSet>
      <dgm:spPr/>
    </dgm:pt>
    <dgm:pt modelId="{D7508860-C13D-4E88-82DC-EB36363EFD4C}" type="pres">
      <dgm:prSet presAssocID="{7D2F5C8D-D721-4E17-B3BE-361ACDBFC1DF}" presName="sibTrans" presStyleLbl="sibTrans2D1" presStyleIdx="1" presStyleCnt="3"/>
      <dgm:spPr/>
    </dgm:pt>
    <dgm:pt modelId="{DB3F1DDF-BABD-492C-A738-A5C84B2325E4}" type="pres">
      <dgm:prSet presAssocID="{7D2F5C8D-D721-4E17-B3BE-361ACDBFC1DF}" presName="connectorText" presStyleLbl="sibTrans2D1" presStyleIdx="1" presStyleCnt="3"/>
      <dgm:spPr/>
    </dgm:pt>
    <dgm:pt modelId="{0700ECCC-4B9D-404C-B407-2CBA81E6941B}" type="pres">
      <dgm:prSet presAssocID="{296D3B4A-48C8-48D6-97C2-7E5DE2569D8B}" presName="node" presStyleLbl="node1" presStyleIdx="2" presStyleCnt="3">
        <dgm:presLayoutVars>
          <dgm:bulletEnabled val="1"/>
        </dgm:presLayoutVars>
      </dgm:prSet>
      <dgm:spPr/>
    </dgm:pt>
    <dgm:pt modelId="{B152332C-FD16-49A2-8579-E6BDA0D3EC28}" type="pres">
      <dgm:prSet presAssocID="{085FC0FF-604A-4247-9D1A-5D05D67DDD27}" presName="sibTrans" presStyleLbl="sibTrans2D1" presStyleIdx="2" presStyleCnt="3"/>
      <dgm:spPr/>
    </dgm:pt>
    <dgm:pt modelId="{469C1BB1-5111-4E7C-A676-0D318AE16C66}" type="pres">
      <dgm:prSet presAssocID="{085FC0FF-604A-4247-9D1A-5D05D67DDD27}" presName="connectorText" presStyleLbl="sibTrans2D1" presStyleIdx="2" presStyleCnt="3"/>
      <dgm:spPr/>
    </dgm:pt>
  </dgm:ptLst>
  <dgm:cxnLst>
    <dgm:cxn modelId="{D08CE70D-BFCD-4D8C-8D85-C96180F4A92E}" type="presOf" srcId="{085FC0FF-604A-4247-9D1A-5D05D67DDD27}" destId="{B152332C-FD16-49A2-8579-E6BDA0D3EC28}" srcOrd="0" destOrd="0" presId="urn:microsoft.com/office/officeart/2005/8/layout/cycle7"/>
    <dgm:cxn modelId="{7272EC15-2DDC-4617-80C2-AC58BF8B69B4}" type="presOf" srcId="{213AD561-1878-49A3-8B95-C8DF09DABF23}" destId="{8BBFFD50-662B-48D7-8F07-65BADB533F2B}" srcOrd="1" destOrd="0" presId="urn:microsoft.com/office/officeart/2005/8/layout/cycle7"/>
    <dgm:cxn modelId="{C5F4542E-763C-4A0B-AB09-C5DEBA6C4542}" srcId="{F7B5E692-79F4-43FF-A5D0-A2E7BB55D1A4}" destId="{296D3B4A-48C8-48D6-97C2-7E5DE2569D8B}" srcOrd="2" destOrd="0" parTransId="{4BF8A15C-AEF7-4A70-8211-013FEBAB8941}" sibTransId="{085FC0FF-604A-4247-9D1A-5D05D67DDD27}"/>
    <dgm:cxn modelId="{B7997830-0FEF-45C2-BB1D-888FBC099333}" type="presOf" srcId="{085FC0FF-604A-4247-9D1A-5D05D67DDD27}" destId="{469C1BB1-5111-4E7C-A676-0D318AE16C66}" srcOrd="1" destOrd="0" presId="urn:microsoft.com/office/officeart/2005/8/layout/cycle7"/>
    <dgm:cxn modelId="{5FFB5039-B472-4EC0-A508-14A9AA520BC6}" type="presOf" srcId="{7D2F5C8D-D721-4E17-B3BE-361ACDBFC1DF}" destId="{DB3F1DDF-BABD-492C-A738-A5C84B2325E4}" srcOrd="1" destOrd="0" presId="urn:microsoft.com/office/officeart/2005/8/layout/cycle7"/>
    <dgm:cxn modelId="{773EBD8A-4513-4DE7-9C2C-851BE608AF1B}" type="presOf" srcId="{296D3B4A-48C8-48D6-97C2-7E5DE2569D8B}" destId="{0700ECCC-4B9D-404C-B407-2CBA81E6941B}" srcOrd="0" destOrd="0" presId="urn:microsoft.com/office/officeart/2005/8/layout/cycle7"/>
    <dgm:cxn modelId="{F0DC658B-544B-4655-A4EE-268B7333F92C}" type="presOf" srcId="{83A40B4C-2CD7-4457-9089-7239E7A85D47}" destId="{CB738431-C6D4-4364-9C16-B9692CE9E36C}" srcOrd="0" destOrd="0" presId="urn:microsoft.com/office/officeart/2005/8/layout/cycle7"/>
    <dgm:cxn modelId="{D446458D-D84C-4ABA-928A-DE49C409054A}" type="presOf" srcId="{F7B5E692-79F4-43FF-A5D0-A2E7BB55D1A4}" destId="{CC70CFC9-96B1-483F-BB15-6D798C92F960}" srcOrd="0" destOrd="0" presId="urn:microsoft.com/office/officeart/2005/8/layout/cycle7"/>
    <dgm:cxn modelId="{22E0B6A0-F236-4C0A-97F1-A73071DDB170}" type="presOf" srcId="{F5994BDC-DCF6-41D1-A355-4F9BDBA88B92}" destId="{27ABDD42-A7D1-46C2-83C3-4C186F412194}" srcOrd="0" destOrd="0" presId="urn:microsoft.com/office/officeart/2005/8/layout/cycle7"/>
    <dgm:cxn modelId="{D78AA3AE-72C7-4423-A5D2-49052D4E2577}" srcId="{F7B5E692-79F4-43FF-A5D0-A2E7BB55D1A4}" destId="{F5994BDC-DCF6-41D1-A355-4F9BDBA88B92}" srcOrd="1" destOrd="0" parTransId="{39FFDBF6-37F5-4DCB-82D0-D40F28DAA0FF}" sibTransId="{7D2F5C8D-D721-4E17-B3BE-361ACDBFC1DF}"/>
    <dgm:cxn modelId="{748E66B7-2405-4605-BC78-36BBDAB88B94}" srcId="{F7B5E692-79F4-43FF-A5D0-A2E7BB55D1A4}" destId="{83A40B4C-2CD7-4457-9089-7239E7A85D47}" srcOrd="0" destOrd="0" parTransId="{A5033DF1-C16F-4864-8688-AD64F1FB6E6F}" sibTransId="{213AD561-1878-49A3-8B95-C8DF09DABF23}"/>
    <dgm:cxn modelId="{028DF7E6-F7D0-4E0D-B826-22E12DDFB46D}" type="presOf" srcId="{7D2F5C8D-D721-4E17-B3BE-361ACDBFC1DF}" destId="{D7508860-C13D-4E88-82DC-EB36363EFD4C}" srcOrd="0" destOrd="0" presId="urn:microsoft.com/office/officeart/2005/8/layout/cycle7"/>
    <dgm:cxn modelId="{F62391FA-CFB1-410B-99AD-67A2EAD6DAA5}" type="presOf" srcId="{213AD561-1878-49A3-8B95-C8DF09DABF23}" destId="{D38F4D7B-687E-4849-B638-2B44E0FCE30D}" srcOrd="0" destOrd="0" presId="urn:microsoft.com/office/officeart/2005/8/layout/cycle7"/>
    <dgm:cxn modelId="{C0CBFB98-DC47-445E-AA9B-82FAFF51376F}" type="presParOf" srcId="{CC70CFC9-96B1-483F-BB15-6D798C92F960}" destId="{CB738431-C6D4-4364-9C16-B9692CE9E36C}" srcOrd="0" destOrd="0" presId="urn:microsoft.com/office/officeart/2005/8/layout/cycle7"/>
    <dgm:cxn modelId="{57AE723F-8CA8-40F9-87F1-D172C36049CB}" type="presParOf" srcId="{CC70CFC9-96B1-483F-BB15-6D798C92F960}" destId="{D38F4D7B-687E-4849-B638-2B44E0FCE30D}" srcOrd="1" destOrd="0" presId="urn:microsoft.com/office/officeart/2005/8/layout/cycle7"/>
    <dgm:cxn modelId="{16F0CFA7-65CA-4E6E-A9B2-EA7A40954617}" type="presParOf" srcId="{D38F4D7B-687E-4849-B638-2B44E0FCE30D}" destId="{8BBFFD50-662B-48D7-8F07-65BADB533F2B}" srcOrd="0" destOrd="0" presId="urn:microsoft.com/office/officeart/2005/8/layout/cycle7"/>
    <dgm:cxn modelId="{142C480A-F1AE-4D16-8C4F-E71C334BC801}" type="presParOf" srcId="{CC70CFC9-96B1-483F-BB15-6D798C92F960}" destId="{27ABDD42-A7D1-46C2-83C3-4C186F412194}" srcOrd="2" destOrd="0" presId="urn:microsoft.com/office/officeart/2005/8/layout/cycle7"/>
    <dgm:cxn modelId="{0E7ED990-65F1-4590-A7BE-65C3F21D46A6}" type="presParOf" srcId="{CC70CFC9-96B1-483F-BB15-6D798C92F960}" destId="{D7508860-C13D-4E88-82DC-EB36363EFD4C}" srcOrd="3" destOrd="0" presId="urn:microsoft.com/office/officeart/2005/8/layout/cycle7"/>
    <dgm:cxn modelId="{833AE395-0E8C-4F93-9997-68B537AC8FD4}" type="presParOf" srcId="{D7508860-C13D-4E88-82DC-EB36363EFD4C}" destId="{DB3F1DDF-BABD-492C-A738-A5C84B2325E4}" srcOrd="0" destOrd="0" presId="urn:microsoft.com/office/officeart/2005/8/layout/cycle7"/>
    <dgm:cxn modelId="{07EC53AF-EF17-4758-98CC-F4DB32730884}" type="presParOf" srcId="{CC70CFC9-96B1-483F-BB15-6D798C92F960}" destId="{0700ECCC-4B9D-404C-B407-2CBA81E6941B}" srcOrd="4" destOrd="0" presId="urn:microsoft.com/office/officeart/2005/8/layout/cycle7"/>
    <dgm:cxn modelId="{554D5410-F918-48A4-8CA7-BB80FAC877A2}" type="presParOf" srcId="{CC70CFC9-96B1-483F-BB15-6D798C92F960}" destId="{B152332C-FD16-49A2-8579-E6BDA0D3EC28}" srcOrd="5" destOrd="0" presId="urn:microsoft.com/office/officeart/2005/8/layout/cycle7"/>
    <dgm:cxn modelId="{9DB97197-9C9E-4F43-9E99-E85AA929C66D}" type="presParOf" srcId="{B152332C-FD16-49A2-8579-E6BDA0D3EC28}" destId="{469C1BB1-5111-4E7C-A676-0D318AE16C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B5E692-79F4-43FF-A5D0-A2E7BB55D1A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3A40B4C-2CD7-4457-9089-7239E7A85D47}">
      <dgm:prSet phldrT="[Text]"/>
      <dgm:spPr/>
      <dgm:t>
        <a:bodyPr/>
        <a:lstStyle/>
        <a:p>
          <a:r>
            <a:rPr lang="en-US" dirty="0"/>
            <a:t>Person</a:t>
          </a:r>
        </a:p>
      </dgm:t>
    </dgm:pt>
    <dgm:pt modelId="{A5033DF1-C16F-4864-8688-AD64F1FB6E6F}" type="parTrans" cxnId="{748E66B7-2405-4605-BC78-36BBDAB88B94}">
      <dgm:prSet/>
      <dgm:spPr/>
      <dgm:t>
        <a:bodyPr/>
        <a:lstStyle/>
        <a:p>
          <a:endParaRPr lang="en-US"/>
        </a:p>
      </dgm:t>
    </dgm:pt>
    <dgm:pt modelId="{213AD561-1878-49A3-8B95-C8DF09DABF23}" type="sibTrans" cxnId="{748E66B7-2405-4605-BC78-36BBDAB88B94}">
      <dgm:prSet/>
      <dgm:spPr/>
      <dgm:t>
        <a:bodyPr/>
        <a:lstStyle/>
        <a:p>
          <a:endParaRPr lang="en-US"/>
        </a:p>
      </dgm:t>
    </dgm:pt>
    <dgm:pt modelId="{F5994BDC-DCF6-41D1-A355-4F9BDBA88B92}">
      <dgm:prSet phldrT="[Text]"/>
      <dgm:spPr/>
      <dgm:t>
        <a:bodyPr/>
        <a:lstStyle/>
        <a:p>
          <a:r>
            <a:rPr lang="en-US" dirty="0"/>
            <a:t>Surroundings</a:t>
          </a:r>
        </a:p>
      </dgm:t>
    </dgm:pt>
    <dgm:pt modelId="{39FFDBF6-37F5-4DCB-82D0-D40F28DAA0FF}" type="parTrans" cxnId="{D78AA3AE-72C7-4423-A5D2-49052D4E2577}">
      <dgm:prSet/>
      <dgm:spPr/>
      <dgm:t>
        <a:bodyPr/>
        <a:lstStyle/>
        <a:p>
          <a:endParaRPr lang="en-US"/>
        </a:p>
      </dgm:t>
    </dgm:pt>
    <dgm:pt modelId="{7D2F5C8D-D721-4E17-B3BE-361ACDBFC1DF}" type="sibTrans" cxnId="{D78AA3AE-72C7-4423-A5D2-49052D4E2577}">
      <dgm:prSet/>
      <dgm:spPr/>
      <dgm:t>
        <a:bodyPr/>
        <a:lstStyle/>
        <a:p>
          <a:endParaRPr lang="en-US"/>
        </a:p>
      </dgm:t>
    </dgm:pt>
    <dgm:pt modelId="{296D3B4A-48C8-48D6-97C2-7E5DE2569D8B}">
      <dgm:prSet phldrT="[Text]"/>
      <dgm:spPr/>
      <dgm:t>
        <a:bodyPr/>
        <a:lstStyle/>
        <a:p>
          <a:r>
            <a:rPr lang="en-US" dirty="0"/>
            <a:t>Others</a:t>
          </a:r>
        </a:p>
      </dgm:t>
    </dgm:pt>
    <dgm:pt modelId="{4BF8A15C-AEF7-4A70-8211-013FEBAB8941}" type="parTrans" cxnId="{C5F4542E-763C-4A0B-AB09-C5DEBA6C4542}">
      <dgm:prSet/>
      <dgm:spPr/>
      <dgm:t>
        <a:bodyPr/>
        <a:lstStyle/>
        <a:p>
          <a:endParaRPr lang="en-US"/>
        </a:p>
      </dgm:t>
    </dgm:pt>
    <dgm:pt modelId="{085FC0FF-604A-4247-9D1A-5D05D67DDD27}" type="sibTrans" cxnId="{C5F4542E-763C-4A0B-AB09-C5DEBA6C4542}">
      <dgm:prSet/>
      <dgm:spPr/>
      <dgm:t>
        <a:bodyPr/>
        <a:lstStyle/>
        <a:p>
          <a:endParaRPr lang="en-US"/>
        </a:p>
      </dgm:t>
    </dgm:pt>
    <dgm:pt modelId="{CC70CFC9-96B1-483F-BB15-6D798C92F960}" type="pres">
      <dgm:prSet presAssocID="{F7B5E692-79F4-43FF-A5D0-A2E7BB55D1A4}" presName="Name0" presStyleCnt="0">
        <dgm:presLayoutVars>
          <dgm:dir/>
          <dgm:resizeHandles val="exact"/>
        </dgm:presLayoutVars>
      </dgm:prSet>
      <dgm:spPr/>
    </dgm:pt>
    <dgm:pt modelId="{CB738431-C6D4-4364-9C16-B9692CE9E36C}" type="pres">
      <dgm:prSet presAssocID="{83A40B4C-2CD7-4457-9089-7239E7A85D47}" presName="node" presStyleLbl="node1" presStyleIdx="0" presStyleCnt="3">
        <dgm:presLayoutVars>
          <dgm:bulletEnabled val="1"/>
        </dgm:presLayoutVars>
      </dgm:prSet>
      <dgm:spPr/>
    </dgm:pt>
    <dgm:pt modelId="{D38F4D7B-687E-4849-B638-2B44E0FCE30D}" type="pres">
      <dgm:prSet presAssocID="{213AD561-1878-49A3-8B95-C8DF09DABF23}" presName="sibTrans" presStyleLbl="sibTrans2D1" presStyleIdx="0" presStyleCnt="3"/>
      <dgm:spPr/>
    </dgm:pt>
    <dgm:pt modelId="{8BBFFD50-662B-48D7-8F07-65BADB533F2B}" type="pres">
      <dgm:prSet presAssocID="{213AD561-1878-49A3-8B95-C8DF09DABF23}" presName="connectorText" presStyleLbl="sibTrans2D1" presStyleIdx="0" presStyleCnt="3"/>
      <dgm:spPr/>
    </dgm:pt>
    <dgm:pt modelId="{27ABDD42-A7D1-46C2-83C3-4C186F412194}" type="pres">
      <dgm:prSet presAssocID="{F5994BDC-DCF6-41D1-A355-4F9BDBA88B92}" presName="node" presStyleLbl="node1" presStyleIdx="1" presStyleCnt="3">
        <dgm:presLayoutVars>
          <dgm:bulletEnabled val="1"/>
        </dgm:presLayoutVars>
      </dgm:prSet>
      <dgm:spPr/>
    </dgm:pt>
    <dgm:pt modelId="{D7508860-C13D-4E88-82DC-EB36363EFD4C}" type="pres">
      <dgm:prSet presAssocID="{7D2F5C8D-D721-4E17-B3BE-361ACDBFC1DF}" presName="sibTrans" presStyleLbl="sibTrans2D1" presStyleIdx="1" presStyleCnt="3"/>
      <dgm:spPr/>
    </dgm:pt>
    <dgm:pt modelId="{DB3F1DDF-BABD-492C-A738-A5C84B2325E4}" type="pres">
      <dgm:prSet presAssocID="{7D2F5C8D-D721-4E17-B3BE-361ACDBFC1DF}" presName="connectorText" presStyleLbl="sibTrans2D1" presStyleIdx="1" presStyleCnt="3"/>
      <dgm:spPr/>
    </dgm:pt>
    <dgm:pt modelId="{0700ECCC-4B9D-404C-B407-2CBA81E6941B}" type="pres">
      <dgm:prSet presAssocID="{296D3B4A-48C8-48D6-97C2-7E5DE2569D8B}" presName="node" presStyleLbl="node1" presStyleIdx="2" presStyleCnt="3">
        <dgm:presLayoutVars>
          <dgm:bulletEnabled val="1"/>
        </dgm:presLayoutVars>
      </dgm:prSet>
      <dgm:spPr/>
    </dgm:pt>
    <dgm:pt modelId="{B152332C-FD16-49A2-8579-E6BDA0D3EC28}" type="pres">
      <dgm:prSet presAssocID="{085FC0FF-604A-4247-9D1A-5D05D67DDD27}" presName="sibTrans" presStyleLbl="sibTrans2D1" presStyleIdx="2" presStyleCnt="3"/>
      <dgm:spPr/>
    </dgm:pt>
    <dgm:pt modelId="{469C1BB1-5111-4E7C-A676-0D318AE16C66}" type="pres">
      <dgm:prSet presAssocID="{085FC0FF-604A-4247-9D1A-5D05D67DDD27}" presName="connectorText" presStyleLbl="sibTrans2D1" presStyleIdx="2" presStyleCnt="3"/>
      <dgm:spPr/>
    </dgm:pt>
  </dgm:ptLst>
  <dgm:cxnLst>
    <dgm:cxn modelId="{D08CE70D-BFCD-4D8C-8D85-C96180F4A92E}" type="presOf" srcId="{085FC0FF-604A-4247-9D1A-5D05D67DDD27}" destId="{B152332C-FD16-49A2-8579-E6BDA0D3EC28}" srcOrd="0" destOrd="0" presId="urn:microsoft.com/office/officeart/2005/8/layout/cycle7"/>
    <dgm:cxn modelId="{7272EC15-2DDC-4617-80C2-AC58BF8B69B4}" type="presOf" srcId="{213AD561-1878-49A3-8B95-C8DF09DABF23}" destId="{8BBFFD50-662B-48D7-8F07-65BADB533F2B}" srcOrd="1" destOrd="0" presId="urn:microsoft.com/office/officeart/2005/8/layout/cycle7"/>
    <dgm:cxn modelId="{C5F4542E-763C-4A0B-AB09-C5DEBA6C4542}" srcId="{F7B5E692-79F4-43FF-A5D0-A2E7BB55D1A4}" destId="{296D3B4A-48C8-48D6-97C2-7E5DE2569D8B}" srcOrd="2" destOrd="0" parTransId="{4BF8A15C-AEF7-4A70-8211-013FEBAB8941}" sibTransId="{085FC0FF-604A-4247-9D1A-5D05D67DDD27}"/>
    <dgm:cxn modelId="{B7997830-0FEF-45C2-BB1D-888FBC099333}" type="presOf" srcId="{085FC0FF-604A-4247-9D1A-5D05D67DDD27}" destId="{469C1BB1-5111-4E7C-A676-0D318AE16C66}" srcOrd="1" destOrd="0" presId="urn:microsoft.com/office/officeart/2005/8/layout/cycle7"/>
    <dgm:cxn modelId="{5FFB5039-B472-4EC0-A508-14A9AA520BC6}" type="presOf" srcId="{7D2F5C8D-D721-4E17-B3BE-361ACDBFC1DF}" destId="{DB3F1DDF-BABD-492C-A738-A5C84B2325E4}" srcOrd="1" destOrd="0" presId="urn:microsoft.com/office/officeart/2005/8/layout/cycle7"/>
    <dgm:cxn modelId="{773EBD8A-4513-4DE7-9C2C-851BE608AF1B}" type="presOf" srcId="{296D3B4A-48C8-48D6-97C2-7E5DE2569D8B}" destId="{0700ECCC-4B9D-404C-B407-2CBA81E6941B}" srcOrd="0" destOrd="0" presId="urn:microsoft.com/office/officeart/2005/8/layout/cycle7"/>
    <dgm:cxn modelId="{F0DC658B-544B-4655-A4EE-268B7333F92C}" type="presOf" srcId="{83A40B4C-2CD7-4457-9089-7239E7A85D47}" destId="{CB738431-C6D4-4364-9C16-B9692CE9E36C}" srcOrd="0" destOrd="0" presId="urn:microsoft.com/office/officeart/2005/8/layout/cycle7"/>
    <dgm:cxn modelId="{D446458D-D84C-4ABA-928A-DE49C409054A}" type="presOf" srcId="{F7B5E692-79F4-43FF-A5D0-A2E7BB55D1A4}" destId="{CC70CFC9-96B1-483F-BB15-6D798C92F960}" srcOrd="0" destOrd="0" presId="urn:microsoft.com/office/officeart/2005/8/layout/cycle7"/>
    <dgm:cxn modelId="{22E0B6A0-F236-4C0A-97F1-A73071DDB170}" type="presOf" srcId="{F5994BDC-DCF6-41D1-A355-4F9BDBA88B92}" destId="{27ABDD42-A7D1-46C2-83C3-4C186F412194}" srcOrd="0" destOrd="0" presId="urn:microsoft.com/office/officeart/2005/8/layout/cycle7"/>
    <dgm:cxn modelId="{D78AA3AE-72C7-4423-A5D2-49052D4E2577}" srcId="{F7B5E692-79F4-43FF-A5D0-A2E7BB55D1A4}" destId="{F5994BDC-DCF6-41D1-A355-4F9BDBA88B92}" srcOrd="1" destOrd="0" parTransId="{39FFDBF6-37F5-4DCB-82D0-D40F28DAA0FF}" sibTransId="{7D2F5C8D-D721-4E17-B3BE-361ACDBFC1DF}"/>
    <dgm:cxn modelId="{748E66B7-2405-4605-BC78-36BBDAB88B94}" srcId="{F7B5E692-79F4-43FF-A5D0-A2E7BB55D1A4}" destId="{83A40B4C-2CD7-4457-9089-7239E7A85D47}" srcOrd="0" destOrd="0" parTransId="{A5033DF1-C16F-4864-8688-AD64F1FB6E6F}" sibTransId="{213AD561-1878-49A3-8B95-C8DF09DABF23}"/>
    <dgm:cxn modelId="{028DF7E6-F7D0-4E0D-B826-22E12DDFB46D}" type="presOf" srcId="{7D2F5C8D-D721-4E17-B3BE-361ACDBFC1DF}" destId="{D7508860-C13D-4E88-82DC-EB36363EFD4C}" srcOrd="0" destOrd="0" presId="urn:microsoft.com/office/officeart/2005/8/layout/cycle7"/>
    <dgm:cxn modelId="{F62391FA-CFB1-410B-99AD-67A2EAD6DAA5}" type="presOf" srcId="{213AD561-1878-49A3-8B95-C8DF09DABF23}" destId="{D38F4D7B-687E-4849-B638-2B44E0FCE30D}" srcOrd="0" destOrd="0" presId="urn:microsoft.com/office/officeart/2005/8/layout/cycle7"/>
    <dgm:cxn modelId="{C0CBFB98-DC47-445E-AA9B-82FAFF51376F}" type="presParOf" srcId="{CC70CFC9-96B1-483F-BB15-6D798C92F960}" destId="{CB738431-C6D4-4364-9C16-B9692CE9E36C}" srcOrd="0" destOrd="0" presId="urn:microsoft.com/office/officeart/2005/8/layout/cycle7"/>
    <dgm:cxn modelId="{57AE723F-8CA8-40F9-87F1-D172C36049CB}" type="presParOf" srcId="{CC70CFC9-96B1-483F-BB15-6D798C92F960}" destId="{D38F4D7B-687E-4849-B638-2B44E0FCE30D}" srcOrd="1" destOrd="0" presId="urn:microsoft.com/office/officeart/2005/8/layout/cycle7"/>
    <dgm:cxn modelId="{16F0CFA7-65CA-4E6E-A9B2-EA7A40954617}" type="presParOf" srcId="{D38F4D7B-687E-4849-B638-2B44E0FCE30D}" destId="{8BBFFD50-662B-48D7-8F07-65BADB533F2B}" srcOrd="0" destOrd="0" presId="urn:microsoft.com/office/officeart/2005/8/layout/cycle7"/>
    <dgm:cxn modelId="{142C480A-F1AE-4D16-8C4F-E71C334BC801}" type="presParOf" srcId="{CC70CFC9-96B1-483F-BB15-6D798C92F960}" destId="{27ABDD42-A7D1-46C2-83C3-4C186F412194}" srcOrd="2" destOrd="0" presId="urn:microsoft.com/office/officeart/2005/8/layout/cycle7"/>
    <dgm:cxn modelId="{0E7ED990-65F1-4590-A7BE-65C3F21D46A6}" type="presParOf" srcId="{CC70CFC9-96B1-483F-BB15-6D798C92F960}" destId="{D7508860-C13D-4E88-82DC-EB36363EFD4C}" srcOrd="3" destOrd="0" presId="urn:microsoft.com/office/officeart/2005/8/layout/cycle7"/>
    <dgm:cxn modelId="{833AE395-0E8C-4F93-9997-68B537AC8FD4}" type="presParOf" srcId="{D7508860-C13D-4E88-82DC-EB36363EFD4C}" destId="{DB3F1DDF-BABD-492C-A738-A5C84B2325E4}" srcOrd="0" destOrd="0" presId="urn:microsoft.com/office/officeart/2005/8/layout/cycle7"/>
    <dgm:cxn modelId="{07EC53AF-EF17-4758-98CC-F4DB32730884}" type="presParOf" srcId="{CC70CFC9-96B1-483F-BB15-6D798C92F960}" destId="{0700ECCC-4B9D-404C-B407-2CBA81E6941B}" srcOrd="4" destOrd="0" presId="urn:microsoft.com/office/officeart/2005/8/layout/cycle7"/>
    <dgm:cxn modelId="{554D5410-F918-48A4-8CA7-BB80FAC877A2}" type="presParOf" srcId="{CC70CFC9-96B1-483F-BB15-6D798C92F960}" destId="{B152332C-FD16-49A2-8579-E6BDA0D3EC28}" srcOrd="5" destOrd="0" presId="urn:microsoft.com/office/officeart/2005/8/layout/cycle7"/>
    <dgm:cxn modelId="{9DB97197-9C9E-4F43-9E99-E85AA929C66D}" type="presParOf" srcId="{B152332C-FD16-49A2-8579-E6BDA0D3EC28}" destId="{469C1BB1-5111-4E7C-A676-0D318AE16C66}"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5E5D3-8F0D-4831-AA9E-3492732D9DA0}">
      <dsp:nvSpPr>
        <dsp:cNvPr id="0" name=""/>
        <dsp:cNvSpPr/>
      </dsp:nvSpPr>
      <dsp:spPr>
        <a:xfrm>
          <a:off x="9810" y="1537568"/>
          <a:ext cx="2932123" cy="1924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Group Sessions: </a:t>
          </a:r>
        </a:p>
        <a:p>
          <a:pPr marL="0" lvl="0" indent="0" algn="l" defTabSz="800100">
            <a:lnSpc>
              <a:spcPct val="90000"/>
            </a:lnSpc>
            <a:spcBef>
              <a:spcPct val="0"/>
            </a:spcBef>
            <a:spcAft>
              <a:spcPct val="35000"/>
            </a:spcAft>
            <a:buNone/>
          </a:pPr>
          <a:r>
            <a:rPr lang="en-US" sz="1800" kern="1200" dirty="0"/>
            <a:t>- Exercises </a:t>
          </a:r>
        </a:p>
        <a:p>
          <a:pPr marL="0" lvl="0" indent="0" algn="l" defTabSz="800100">
            <a:lnSpc>
              <a:spcPct val="90000"/>
            </a:lnSpc>
            <a:spcBef>
              <a:spcPct val="0"/>
            </a:spcBef>
            <a:spcAft>
              <a:spcPct val="35000"/>
            </a:spcAft>
            <a:buNone/>
          </a:pPr>
          <a:r>
            <a:rPr lang="en-US" sz="1800" kern="1200" dirty="0"/>
            <a:t>- Talks</a:t>
          </a:r>
        </a:p>
      </dsp:txBody>
      <dsp:txXfrm>
        <a:off x="66168" y="1593926"/>
        <a:ext cx="2819407" cy="1811490"/>
      </dsp:txXfrm>
    </dsp:sp>
    <dsp:sp modelId="{26AE5D0A-8683-44D6-AC02-B0A5E883120B}">
      <dsp:nvSpPr>
        <dsp:cNvPr id="0" name=""/>
        <dsp:cNvSpPr/>
      </dsp:nvSpPr>
      <dsp:spPr>
        <a:xfrm>
          <a:off x="3235146" y="2136088"/>
          <a:ext cx="621610" cy="7271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35146" y="2281521"/>
        <a:ext cx="435127" cy="436300"/>
      </dsp:txXfrm>
    </dsp:sp>
    <dsp:sp modelId="{584F5C7B-5ED0-495B-BE9C-BC03274AE8DD}">
      <dsp:nvSpPr>
        <dsp:cNvPr id="0" name=""/>
        <dsp:cNvSpPr/>
      </dsp:nvSpPr>
      <dsp:spPr>
        <a:xfrm>
          <a:off x="4114783" y="1537568"/>
          <a:ext cx="2932123" cy="1924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Caregiver Home Activities:</a:t>
          </a:r>
        </a:p>
        <a:p>
          <a:pPr marL="0" lvl="0" indent="0" algn="l" defTabSz="800100">
            <a:lnSpc>
              <a:spcPct val="90000"/>
            </a:lnSpc>
            <a:spcBef>
              <a:spcPct val="0"/>
            </a:spcBef>
            <a:spcAft>
              <a:spcPct val="35000"/>
            </a:spcAft>
            <a:buNone/>
          </a:pPr>
          <a:r>
            <a:rPr lang="en-US" sz="1800" kern="1200" dirty="0"/>
            <a:t>- Reading</a:t>
          </a:r>
        </a:p>
        <a:p>
          <a:pPr marL="0" lvl="0" indent="0" algn="l" defTabSz="800100">
            <a:lnSpc>
              <a:spcPct val="90000"/>
            </a:lnSpc>
            <a:spcBef>
              <a:spcPct val="0"/>
            </a:spcBef>
            <a:spcAft>
              <a:spcPct val="35000"/>
            </a:spcAft>
            <a:buNone/>
          </a:pPr>
          <a:r>
            <a:rPr lang="en-US" sz="1800" kern="1200" dirty="0"/>
            <a:t>- CD-ROM</a:t>
          </a:r>
        </a:p>
        <a:p>
          <a:pPr marL="0" lvl="0" indent="0" algn="l" defTabSz="800100">
            <a:lnSpc>
              <a:spcPct val="90000"/>
            </a:lnSpc>
            <a:spcBef>
              <a:spcPct val="0"/>
            </a:spcBef>
            <a:spcAft>
              <a:spcPct val="35000"/>
            </a:spcAft>
            <a:buNone/>
          </a:pPr>
          <a:r>
            <a:rPr lang="en-US" sz="1800" kern="1200" dirty="0"/>
            <a:t>-Exercises</a:t>
          </a:r>
        </a:p>
        <a:p>
          <a:pPr marL="0" lvl="0" indent="0" algn="l" defTabSz="800100">
            <a:lnSpc>
              <a:spcPct val="90000"/>
            </a:lnSpc>
            <a:spcBef>
              <a:spcPct val="0"/>
            </a:spcBef>
            <a:spcAft>
              <a:spcPct val="35000"/>
            </a:spcAft>
            <a:buNone/>
          </a:pPr>
          <a:r>
            <a:rPr lang="en-US" sz="1800" kern="1200" dirty="0"/>
            <a:t>- Assignments</a:t>
          </a:r>
        </a:p>
      </dsp:txBody>
      <dsp:txXfrm>
        <a:off x="4171141" y="1593926"/>
        <a:ext cx="2819407" cy="1811490"/>
      </dsp:txXfrm>
    </dsp:sp>
    <dsp:sp modelId="{E6242E0C-A074-4BD6-A8E9-5F55D96FAE8B}">
      <dsp:nvSpPr>
        <dsp:cNvPr id="0" name=""/>
        <dsp:cNvSpPr/>
      </dsp:nvSpPr>
      <dsp:spPr>
        <a:xfrm>
          <a:off x="7340119" y="2136088"/>
          <a:ext cx="621610" cy="7271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40119" y="2281521"/>
        <a:ext cx="435127" cy="436300"/>
      </dsp:txXfrm>
    </dsp:sp>
    <dsp:sp modelId="{D3475247-BC23-4CFC-AEF4-B5513F0CE915}">
      <dsp:nvSpPr>
        <dsp:cNvPr id="0" name=""/>
        <dsp:cNvSpPr/>
      </dsp:nvSpPr>
      <dsp:spPr>
        <a:xfrm>
          <a:off x="8219757" y="1537568"/>
          <a:ext cx="2932123" cy="1924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Group Sessions:</a:t>
          </a:r>
        </a:p>
        <a:p>
          <a:pPr marL="0" lvl="0" indent="0" algn="l" defTabSz="800100">
            <a:lnSpc>
              <a:spcPct val="90000"/>
            </a:lnSpc>
            <a:spcBef>
              <a:spcPct val="0"/>
            </a:spcBef>
            <a:spcAft>
              <a:spcPct val="35000"/>
            </a:spcAft>
            <a:buNone/>
          </a:pPr>
          <a:r>
            <a:rPr lang="en-US" sz="1800" kern="1200" dirty="0"/>
            <a:t>- Exercises</a:t>
          </a:r>
        </a:p>
        <a:p>
          <a:pPr marL="0" lvl="0" indent="0" algn="l" defTabSz="800100">
            <a:lnSpc>
              <a:spcPct val="90000"/>
            </a:lnSpc>
            <a:spcBef>
              <a:spcPct val="0"/>
            </a:spcBef>
            <a:spcAft>
              <a:spcPct val="35000"/>
            </a:spcAft>
            <a:buNone/>
          </a:pPr>
          <a:r>
            <a:rPr lang="en-US" sz="1800" kern="1200" dirty="0"/>
            <a:t>- Talks</a:t>
          </a:r>
        </a:p>
        <a:p>
          <a:pPr marL="0" lvl="0" indent="0" algn="l" defTabSz="800100">
            <a:lnSpc>
              <a:spcPct val="90000"/>
            </a:lnSpc>
            <a:spcBef>
              <a:spcPct val="0"/>
            </a:spcBef>
            <a:spcAft>
              <a:spcPct val="35000"/>
            </a:spcAft>
            <a:buNone/>
          </a:pPr>
          <a:r>
            <a:rPr lang="en-US" sz="1800" kern="1200" dirty="0"/>
            <a:t>- Reports on Home Activities</a:t>
          </a:r>
        </a:p>
        <a:p>
          <a:pPr marL="0" lvl="0" indent="0" algn="l" defTabSz="800100">
            <a:lnSpc>
              <a:spcPct val="90000"/>
            </a:lnSpc>
            <a:spcBef>
              <a:spcPct val="0"/>
            </a:spcBef>
            <a:spcAft>
              <a:spcPct val="35000"/>
            </a:spcAft>
            <a:buNone/>
          </a:pPr>
          <a:r>
            <a:rPr lang="en-US" sz="1800" kern="1200" dirty="0"/>
            <a:t>- Feedback</a:t>
          </a:r>
        </a:p>
      </dsp:txBody>
      <dsp:txXfrm>
        <a:off x="8276115" y="1593926"/>
        <a:ext cx="2819407" cy="1811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8431-C6D4-4364-9C16-B9692CE9E36C}">
      <dsp:nvSpPr>
        <dsp:cNvPr id="0" name=""/>
        <dsp:cNvSpPr/>
      </dsp:nvSpPr>
      <dsp:spPr>
        <a:xfrm>
          <a:off x="1599166" y="336"/>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Person</a:t>
          </a:r>
        </a:p>
      </dsp:txBody>
      <dsp:txXfrm>
        <a:off x="1610979" y="12149"/>
        <a:ext cx="783046" cy="379710"/>
      </dsp:txXfrm>
    </dsp:sp>
    <dsp:sp modelId="{D38F4D7B-687E-4849-B638-2B44E0FCE30D}">
      <dsp:nvSpPr>
        <dsp:cNvPr id="0" name=""/>
        <dsp:cNvSpPr/>
      </dsp:nvSpPr>
      <dsp:spPr>
        <a:xfrm rot="3600000">
          <a:off x="2125467"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67817" y="736150"/>
        <a:ext cx="335052" cy="84701"/>
      </dsp:txXfrm>
    </dsp:sp>
    <dsp:sp modelId="{27ABDD42-A7D1-46C2-83C3-4C186F412194}">
      <dsp:nvSpPr>
        <dsp:cNvPr id="0" name=""/>
        <dsp:cNvSpPr/>
      </dsp:nvSpPr>
      <dsp:spPr>
        <a:xfrm>
          <a:off x="2264848"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Surroundings</a:t>
          </a:r>
        </a:p>
      </dsp:txBody>
      <dsp:txXfrm>
        <a:off x="2276661" y="1165143"/>
        <a:ext cx="783046" cy="379710"/>
      </dsp:txXfrm>
    </dsp:sp>
    <dsp:sp modelId="{D7508860-C13D-4E88-82DC-EB36363EFD4C}">
      <dsp:nvSpPr>
        <dsp:cNvPr id="0" name=""/>
        <dsp:cNvSpPr/>
      </dsp:nvSpPr>
      <dsp:spPr>
        <a:xfrm rot="10800000">
          <a:off x="1792626" y="1284414"/>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834976" y="1312647"/>
        <a:ext cx="335052" cy="84701"/>
      </dsp:txXfrm>
    </dsp:sp>
    <dsp:sp modelId="{0700ECCC-4B9D-404C-B407-2CBA81E6941B}">
      <dsp:nvSpPr>
        <dsp:cNvPr id="0" name=""/>
        <dsp:cNvSpPr/>
      </dsp:nvSpPr>
      <dsp:spPr>
        <a:xfrm>
          <a:off x="933485"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Others</a:t>
          </a:r>
        </a:p>
      </dsp:txBody>
      <dsp:txXfrm>
        <a:off x="945298" y="1165143"/>
        <a:ext cx="783046" cy="379710"/>
      </dsp:txXfrm>
    </dsp:sp>
    <dsp:sp modelId="{B152332C-FD16-49A2-8579-E6BDA0D3EC28}">
      <dsp:nvSpPr>
        <dsp:cNvPr id="0" name=""/>
        <dsp:cNvSpPr/>
      </dsp:nvSpPr>
      <dsp:spPr>
        <a:xfrm rot="18000000">
          <a:off x="1459786"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02136" y="736150"/>
        <a:ext cx="335052" cy="847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E34AE-0174-4EED-9790-29CCF5C71FC6}">
      <dsp:nvSpPr>
        <dsp:cNvPr id="0" name=""/>
        <dsp:cNvSpPr/>
      </dsp:nvSpPr>
      <dsp:spPr>
        <a:xfrm>
          <a:off x="3574766" y="2639374"/>
          <a:ext cx="2010232" cy="2010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Content and Involved in Tasks</a:t>
          </a:r>
        </a:p>
      </dsp:txBody>
      <dsp:txXfrm>
        <a:off x="3869158" y="2933766"/>
        <a:ext cx="1421448" cy="1421448"/>
      </dsp:txXfrm>
    </dsp:sp>
    <dsp:sp modelId="{DC9B9C33-D9F6-4BE5-AA5F-D505C4D29742}">
      <dsp:nvSpPr>
        <dsp:cNvPr id="0" name=""/>
        <dsp:cNvSpPr/>
      </dsp:nvSpPr>
      <dsp:spPr>
        <a:xfrm rot="16200000">
          <a:off x="4276696" y="2316436"/>
          <a:ext cx="606372" cy="39503"/>
        </a:xfrm>
        <a:custGeom>
          <a:avLst/>
          <a:gdLst/>
          <a:ahLst/>
          <a:cxnLst/>
          <a:rect l="0" t="0" r="0" b="0"/>
          <a:pathLst>
            <a:path>
              <a:moveTo>
                <a:pt x="0" y="19751"/>
              </a:moveTo>
              <a:lnTo>
                <a:pt x="606372"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4723" y="2321028"/>
        <a:ext cx="30318" cy="30318"/>
      </dsp:txXfrm>
    </dsp:sp>
    <dsp:sp modelId="{39933402-521F-4E02-BE04-363CDDFBDE2D}">
      <dsp:nvSpPr>
        <dsp:cNvPr id="0" name=""/>
        <dsp:cNvSpPr/>
      </dsp:nvSpPr>
      <dsp:spPr>
        <a:xfrm>
          <a:off x="3574766" y="22769"/>
          <a:ext cx="2010232" cy="2010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Person: Personal likes and dislikes</a:t>
          </a:r>
        </a:p>
      </dsp:txBody>
      <dsp:txXfrm>
        <a:off x="3869158" y="317161"/>
        <a:ext cx="1421448" cy="1421448"/>
      </dsp:txXfrm>
    </dsp:sp>
    <dsp:sp modelId="{84DB6062-57BC-48C6-9225-E6CDA3F94F34}">
      <dsp:nvSpPr>
        <dsp:cNvPr id="0" name=""/>
        <dsp:cNvSpPr/>
      </dsp:nvSpPr>
      <dsp:spPr>
        <a:xfrm rot="1800000">
          <a:off x="5409719" y="4278890"/>
          <a:ext cx="606372" cy="39503"/>
        </a:xfrm>
        <a:custGeom>
          <a:avLst/>
          <a:gdLst/>
          <a:ahLst/>
          <a:cxnLst/>
          <a:rect l="0" t="0" r="0" b="0"/>
          <a:pathLst>
            <a:path>
              <a:moveTo>
                <a:pt x="0" y="19751"/>
              </a:moveTo>
              <a:lnTo>
                <a:pt x="606372"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7746" y="4283482"/>
        <a:ext cx="30318" cy="30318"/>
      </dsp:txXfrm>
    </dsp:sp>
    <dsp:sp modelId="{090B3CD6-2052-4C1C-8FC5-26B1845BA999}">
      <dsp:nvSpPr>
        <dsp:cNvPr id="0" name=""/>
        <dsp:cNvSpPr/>
      </dsp:nvSpPr>
      <dsp:spPr>
        <a:xfrm>
          <a:off x="5840812" y="3947677"/>
          <a:ext cx="2010232" cy="2010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Structure: Nature of task and how task is set up for the person</a:t>
          </a:r>
        </a:p>
      </dsp:txBody>
      <dsp:txXfrm>
        <a:off x="6135204" y="4242069"/>
        <a:ext cx="1421448" cy="1421448"/>
      </dsp:txXfrm>
    </dsp:sp>
    <dsp:sp modelId="{152D6F1B-553C-4A91-9D60-4E517CF5E2D2}">
      <dsp:nvSpPr>
        <dsp:cNvPr id="0" name=""/>
        <dsp:cNvSpPr/>
      </dsp:nvSpPr>
      <dsp:spPr>
        <a:xfrm rot="9000000">
          <a:off x="3143672" y="4278890"/>
          <a:ext cx="606372" cy="39503"/>
        </a:xfrm>
        <a:custGeom>
          <a:avLst/>
          <a:gdLst/>
          <a:ahLst/>
          <a:cxnLst/>
          <a:rect l="0" t="0" r="0" b="0"/>
          <a:pathLst>
            <a:path>
              <a:moveTo>
                <a:pt x="0" y="19751"/>
              </a:moveTo>
              <a:lnTo>
                <a:pt x="606372" y="19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31699" y="4283482"/>
        <a:ext cx="30318" cy="30318"/>
      </dsp:txXfrm>
    </dsp:sp>
    <dsp:sp modelId="{AA33CC64-3BFD-474D-8619-DE512E960EAE}">
      <dsp:nvSpPr>
        <dsp:cNvPr id="0" name=""/>
        <dsp:cNvSpPr/>
      </dsp:nvSpPr>
      <dsp:spPr>
        <a:xfrm>
          <a:off x="1308719" y="3947677"/>
          <a:ext cx="2010232" cy="2010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Support: How to instruct, guide, encourage, and keep on track</a:t>
          </a:r>
        </a:p>
      </dsp:txBody>
      <dsp:txXfrm>
        <a:off x="1603111" y="4242069"/>
        <a:ext cx="1421448" cy="14214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2FC91-9AB9-40A4-AC7E-E3773E349188}">
      <dsp:nvSpPr>
        <dsp:cNvPr id="0" name=""/>
        <dsp:cNvSpPr/>
      </dsp:nvSpPr>
      <dsp:spPr>
        <a:xfrm>
          <a:off x="7096" y="271953"/>
          <a:ext cx="2120922" cy="1511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person decides something. The person does something or hears or feels something</a:t>
          </a:r>
        </a:p>
      </dsp:txBody>
      <dsp:txXfrm>
        <a:off x="51356" y="316213"/>
        <a:ext cx="2032402" cy="1422637"/>
      </dsp:txXfrm>
    </dsp:sp>
    <dsp:sp modelId="{335D6C14-D3EB-48DE-9595-D718D4A11227}">
      <dsp:nvSpPr>
        <dsp:cNvPr id="0" name=""/>
        <dsp:cNvSpPr/>
      </dsp:nvSpPr>
      <dsp:spPr>
        <a:xfrm>
          <a:off x="2340110" y="764538"/>
          <a:ext cx="449635" cy="52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0110" y="869736"/>
        <a:ext cx="314745" cy="315592"/>
      </dsp:txXfrm>
    </dsp:sp>
    <dsp:sp modelId="{A2BD469A-C31C-43A7-9CFE-BA2F2926CAFF}">
      <dsp:nvSpPr>
        <dsp:cNvPr id="0" name=""/>
        <dsp:cNvSpPr/>
      </dsp:nvSpPr>
      <dsp:spPr>
        <a:xfrm>
          <a:off x="2976387" y="271953"/>
          <a:ext cx="2120922" cy="1511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person does something, takes some action</a:t>
          </a:r>
        </a:p>
      </dsp:txBody>
      <dsp:txXfrm>
        <a:off x="3020647" y="316213"/>
        <a:ext cx="2032402" cy="1422637"/>
      </dsp:txXfrm>
    </dsp:sp>
    <dsp:sp modelId="{8AFDC12C-F38D-486E-A7F5-7967BB1B57C2}">
      <dsp:nvSpPr>
        <dsp:cNvPr id="0" name=""/>
        <dsp:cNvSpPr/>
      </dsp:nvSpPr>
      <dsp:spPr>
        <a:xfrm>
          <a:off x="5309401" y="764538"/>
          <a:ext cx="449635" cy="525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9401" y="869736"/>
        <a:ext cx="314745" cy="315592"/>
      </dsp:txXfrm>
    </dsp:sp>
    <dsp:sp modelId="{2B2987EA-81D6-4F95-9E1A-671915DF8CB8}">
      <dsp:nvSpPr>
        <dsp:cNvPr id="0" name=""/>
        <dsp:cNvSpPr/>
      </dsp:nvSpPr>
      <dsp:spPr>
        <a:xfrm>
          <a:off x="5945678" y="271953"/>
          <a:ext cx="2120922" cy="1511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Something happens as a result of the action that is taken</a:t>
          </a:r>
        </a:p>
      </dsp:txBody>
      <dsp:txXfrm>
        <a:off x="5989938" y="316213"/>
        <a:ext cx="2032402" cy="1422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B43B-CB5D-4B3F-BE70-F154FA4C5A95}">
      <dsp:nvSpPr>
        <dsp:cNvPr id="0" name=""/>
        <dsp:cNvSpPr/>
      </dsp:nvSpPr>
      <dsp:spPr>
        <a:xfrm>
          <a:off x="1817852" y="164119"/>
          <a:ext cx="1055413" cy="105541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Something Happens</a:t>
          </a:r>
        </a:p>
      </dsp:txBody>
      <dsp:txXfrm>
        <a:off x="1972414" y="318681"/>
        <a:ext cx="746289" cy="746289"/>
      </dsp:txXfrm>
    </dsp:sp>
    <dsp:sp modelId="{B5DFC00B-3433-449C-83E3-7B6B0F2F7B82}">
      <dsp:nvSpPr>
        <dsp:cNvPr id="0" name=""/>
        <dsp:cNvSpPr/>
      </dsp:nvSpPr>
      <dsp:spPr>
        <a:xfrm rot="21335380">
          <a:off x="2936270" y="411861"/>
          <a:ext cx="914213" cy="398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0" kern="1200"/>
        </a:p>
      </dsp:txBody>
      <dsp:txXfrm>
        <a:off x="2936447" y="496115"/>
        <a:ext cx="794724" cy="238978"/>
      </dsp:txXfrm>
    </dsp:sp>
    <dsp:sp modelId="{47C2390B-2248-4138-8D86-83BD1DCCCBF3}">
      <dsp:nvSpPr>
        <dsp:cNvPr id="0" name=""/>
        <dsp:cNvSpPr/>
      </dsp:nvSpPr>
      <dsp:spPr>
        <a:xfrm>
          <a:off x="3945756" y="0"/>
          <a:ext cx="1055413" cy="105541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Action (behavior)</a:t>
          </a:r>
        </a:p>
      </dsp:txBody>
      <dsp:txXfrm>
        <a:off x="4100318" y="154562"/>
        <a:ext cx="746289" cy="746289"/>
      </dsp:txXfrm>
    </dsp:sp>
    <dsp:sp modelId="{A1A4BBD9-A1AB-42E7-893F-CB305F263753}">
      <dsp:nvSpPr>
        <dsp:cNvPr id="0" name=""/>
        <dsp:cNvSpPr/>
      </dsp:nvSpPr>
      <dsp:spPr>
        <a:xfrm rot="442946">
          <a:off x="5042986" y="488549"/>
          <a:ext cx="896098" cy="3420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kern="1200"/>
        </a:p>
      </dsp:txBody>
      <dsp:txXfrm>
        <a:off x="5043411" y="550357"/>
        <a:ext cx="793498" cy="205200"/>
      </dsp:txXfrm>
    </dsp:sp>
    <dsp:sp modelId="{913E0A04-1207-4D6B-9868-BC52A2D586C0}">
      <dsp:nvSpPr>
        <dsp:cNvPr id="0" name=""/>
        <dsp:cNvSpPr/>
      </dsp:nvSpPr>
      <dsp:spPr>
        <a:xfrm>
          <a:off x="6011472" y="267645"/>
          <a:ext cx="1055413" cy="105541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Result</a:t>
          </a:r>
        </a:p>
      </dsp:txBody>
      <dsp:txXfrm>
        <a:off x="6166034" y="422207"/>
        <a:ext cx="746289" cy="746289"/>
      </dsp:txXfrm>
    </dsp:sp>
    <dsp:sp modelId="{86D301A1-1ACC-4F3E-86F9-436BB89619F0}">
      <dsp:nvSpPr>
        <dsp:cNvPr id="0" name=""/>
        <dsp:cNvSpPr/>
      </dsp:nvSpPr>
      <dsp:spPr>
        <a:xfrm rot="8772278">
          <a:off x="4902370" y="1292369"/>
          <a:ext cx="1243566" cy="3647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kern="1200"/>
        </a:p>
      </dsp:txBody>
      <dsp:txXfrm rot="10800000">
        <a:off x="5002545" y="1334884"/>
        <a:ext cx="1134147" cy="218837"/>
      </dsp:txXfrm>
    </dsp:sp>
    <dsp:sp modelId="{70DB8C3E-D77C-41AC-81AB-AE78E50D2035}">
      <dsp:nvSpPr>
        <dsp:cNvPr id="0" name=""/>
        <dsp:cNvSpPr/>
      </dsp:nvSpPr>
      <dsp:spPr>
        <a:xfrm>
          <a:off x="3945763" y="1650276"/>
          <a:ext cx="1055413" cy="105541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Some results serve to produce a new action</a:t>
          </a:r>
        </a:p>
      </dsp:txBody>
      <dsp:txXfrm>
        <a:off x="4100325" y="1804838"/>
        <a:ext cx="746289" cy="746289"/>
      </dsp:txXfrm>
    </dsp:sp>
    <dsp:sp modelId="{EB861164-094C-4A51-BC1B-632E3B28BA90}">
      <dsp:nvSpPr>
        <dsp:cNvPr id="0" name=""/>
        <dsp:cNvSpPr/>
      </dsp:nvSpPr>
      <dsp:spPr>
        <a:xfrm rot="12895853">
          <a:off x="2785342" y="1297620"/>
          <a:ext cx="1286222" cy="3010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b="0" kern="1200"/>
        </a:p>
      </dsp:txBody>
      <dsp:txXfrm rot="10800000">
        <a:off x="2867514" y="1383678"/>
        <a:ext cx="1195915" cy="1806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BE459-01FA-4EDD-925B-6EC608B9626D}">
      <dsp:nvSpPr>
        <dsp:cNvPr id="0" name=""/>
        <dsp:cNvSpPr/>
      </dsp:nvSpPr>
      <dsp:spPr>
        <a:xfrm>
          <a:off x="3428475" y="1900297"/>
          <a:ext cx="2249355" cy="1932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The Main Work of the Caregiver</a:t>
          </a:r>
        </a:p>
      </dsp:txBody>
      <dsp:txXfrm>
        <a:off x="3757885" y="2183367"/>
        <a:ext cx="1590535" cy="1366784"/>
      </dsp:txXfrm>
    </dsp:sp>
    <dsp:sp modelId="{580BA208-110E-4A02-9951-B38094816E6E}">
      <dsp:nvSpPr>
        <dsp:cNvPr id="0" name=""/>
        <dsp:cNvSpPr/>
      </dsp:nvSpPr>
      <dsp:spPr>
        <a:xfrm rot="19837035">
          <a:off x="5656280" y="1832722"/>
          <a:ext cx="546147" cy="518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66280" y="1974517"/>
        <a:ext cx="390667" cy="310960"/>
      </dsp:txXfrm>
    </dsp:sp>
    <dsp:sp modelId="{11BFE13C-A9B3-4C74-97B3-8362CD507C8B}">
      <dsp:nvSpPr>
        <dsp:cNvPr id="0" name=""/>
        <dsp:cNvSpPr/>
      </dsp:nvSpPr>
      <dsp:spPr>
        <a:xfrm>
          <a:off x="6211576" y="204851"/>
          <a:ext cx="2363676" cy="21252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Manage behavior: help person remain calm and in control</a:t>
          </a:r>
        </a:p>
      </dsp:txBody>
      <dsp:txXfrm>
        <a:off x="6557728" y="516088"/>
        <a:ext cx="1671372" cy="1502784"/>
      </dsp:txXfrm>
    </dsp:sp>
    <dsp:sp modelId="{55DBD74E-A7AD-4272-9DC4-D252EC915E82}">
      <dsp:nvSpPr>
        <dsp:cNvPr id="0" name=""/>
        <dsp:cNvSpPr/>
      </dsp:nvSpPr>
      <dsp:spPr>
        <a:xfrm rot="1813428">
          <a:off x="5673463" y="3450058"/>
          <a:ext cx="651504" cy="518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84031" y="3514578"/>
        <a:ext cx="496024" cy="310960"/>
      </dsp:txXfrm>
    </dsp:sp>
    <dsp:sp modelId="{4285C586-7D35-49A4-9D41-33E8FC2E8918}">
      <dsp:nvSpPr>
        <dsp:cNvPr id="0" name=""/>
        <dsp:cNvSpPr/>
      </dsp:nvSpPr>
      <dsp:spPr>
        <a:xfrm>
          <a:off x="6391124" y="3498141"/>
          <a:ext cx="2209934" cy="21661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Manage own well-being: caregiver self-care</a:t>
          </a:r>
        </a:p>
      </dsp:txBody>
      <dsp:txXfrm>
        <a:off x="6714761" y="3815369"/>
        <a:ext cx="1562660" cy="1531715"/>
      </dsp:txXfrm>
    </dsp:sp>
    <dsp:sp modelId="{9736D7D1-E37F-4D8C-B312-7C3DCEBB8964}">
      <dsp:nvSpPr>
        <dsp:cNvPr id="0" name=""/>
        <dsp:cNvSpPr/>
      </dsp:nvSpPr>
      <dsp:spPr>
        <a:xfrm rot="9081180">
          <a:off x="2817490" y="3390920"/>
          <a:ext cx="603598" cy="518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963454" y="3457304"/>
        <a:ext cx="448118" cy="310960"/>
      </dsp:txXfrm>
    </dsp:sp>
    <dsp:sp modelId="{45619B01-2397-4CB3-86D0-43E2BE242387}">
      <dsp:nvSpPr>
        <dsp:cNvPr id="0" name=""/>
        <dsp:cNvSpPr/>
      </dsp:nvSpPr>
      <dsp:spPr>
        <a:xfrm>
          <a:off x="349641" y="3371381"/>
          <a:ext cx="2420442" cy="2261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Manage resources – including family resources for care</a:t>
          </a:r>
        </a:p>
      </dsp:txBody>
      <dsp:txXfrm>
        <a:off x="704107" y="3702514"/>
        <a:ext cx="1711510" cy="1598854"/>
      </dsp:txXfrm>
    </dsp:sp>
    <dsp:sp modelId="{31751D4A-3698-4DF1-BA70-5B3117F0173C}">
      <dsp:nvSpPr>
        <dsp:cNvPr id="0" name=""/>
        <dsp:cNvSpPr/>
      </dsp:nvSpPr>
      <dsp:spPr>
        <a:xfrm rot="12439278">
          <a:off x="2958198" y="1907802"/>
          <a:ext cx="480615" cy="518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094340" y="2044544"/>
        <a:ext cx="336431" cy="310960"/>
      </dsp:txXfrm>
    </dsp:sp>
    <dsp:sp modelId="{809291A2-4C5D-45EB-AA11-F3B1C6503D98}">
      <dsp:nvSpPr>
        <dsp:cNvPr id="0" name=""/>
        <dsp:cNvSpPr/>
      </dsp:nvSpPr>
      <dsp:spPr>
        <a:xfrm>
          <a:off x="382050" y="259693"/>
          <a:ext cx="2583726" cy="22392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Manage daily life: keep person enjoyably involved</a:t>
          </a:r>
        </a:p>
      </dsp:txBody>
      <dsp:txXfrm>
        <a:off x="760428" y="587623"/>
        <a:ext cx="1826970" cy="15833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14B6-978A-4BE7-9252-0ED2D3208E7A}">
      <dsp:nvSpPr>
        <dsp:cNvPr id="0" name=""/>
        <dsp:cNvSpPr/>
      </dsp:nvSpPr>
      <dsp:spPr>
        <a:xfrm>
          <a:off x="3318576" y="2022981"/>
          <a:ext cx="1925358" cy="1925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Contented Involvement</a:t>
          </a:r>
        </a:p>
      </dsp:txBody>
      <dsp:txXfrm>
        <a:off x="3600538" y="2304943"/>
        <a:ext cx="1361434" cy="1361434"/>
      </dsp:txXfrm>
    </dsp:sp>
    <dsp:sp modelId="{B369DF78-71AB-4721-89FF-B100D1AC61AC}">
      <dsp:nvSpPr>
        <dsp:cNvPr id="0" name=""/>
        <dsp:cNvSpPr/>
      </dsp:nvSpPr>
      <dsp:spPr>
        <a:xfrm rot="19753777">
          <a:off x="2785257" y="3452153"/>
          <a:ext cx="542783" cy="65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6719" y="3624730"/>
        <a:ext cx="379948" cy="392773"/>
      </dsp:txXfrm>
    </dsp:sp>
    <dsp:sp modelId="{F5423C83-AAF1-4656-97DB-5719F5C5F2D2}">
      <dsp:nvSpPr>
        <dsp:cNvPr id="0" name=""/>
        <dsp:cNvSpPr/>
      </dsp:nvSpPr>
      <dsp:spPr>
        <a:xfrm>
          <a:off x="843583" y="3627299"/>
          <a:ext cx="1925358" cy="1925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Support</a:t>
          </a:r>
        </a:p>
      </dsp:txBody>
      <dsp:txXfrm>
        <a:off x="1125545" y="3909261"/>
        <a:ext cx="1361434" cy="1361434"/>
      </dsp:txXfrm>
    </dsp:sp>
    <dsp:sp modelId="{AF8C68D3-6302-45BE-A7AF-C58B34E10447}">
      <dsp:nvSpPr>
        <dsp:cNvPr id="0" name=""/>
        <dsp:cNvSpPr/>
      </dsp:nvSpPr>
      <dsp:spPr>
        <a:xfrm rot="9200243">
          <a:off x="5318104" y="2059442"/>
          <a:ext cx="498191" cy="65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59615" y="2156833"/>
        <a:ext cx="348734" cy="392773"/>
      </dsp:txXfrm>
    </dsp:sp>
    <dsp:sp modelId="{6205F44B-13D2-4830-BB79-12F9916F6380}">
      <dsp:nvSpPr>
        <dsp:cNvPr id="0" name=""/>
        <dsp:cNvSpPr/>
      </dsp:nvSpPr>
      <dsp:spPr>
        <a:xfrm>
          <a:off x="5916028" y="813261"/>
          <a:ext cx="1925358" cy="1925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Structure</a:t>
          </a:r>
        </a:p>
      </dsp:txBody>
      <dsp:txXfrm>
        <a:off x="6197990" y="1095223"/>
        <a:ext cx="1361434" cy="1361434"/>
      </dsp:txXfrm>
    </dsp:sp>
    <dsp:sp modelId="{964C45C2-D739-47A3-9756-96E7448FF601}">
      <dsp:nvSpPr>
        <dsp:cNvPr id="0" name=""/>
        <dsp:cNvSpPr/>
      </dsp:nvSpPr>
      <dsp:spPr>
        <a:xfrm rot="13186517">
          <a:off x="5140833" y="3530030"/>
          <a:ext cx="482388" cy="65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68802" y="3707247"/>
        <a:ext cx="337672" cy="392773"/>
      </dsp:txXfrm>
    </dsp:sp>
    <dsp:sp modelId="{9F6A9BE8-41E9-4939-8FA1-B6E3485FA42A}">
      <dsp:nvSpPr>
        <dsp:cNvPr id="0" name=""/>
        <dsp:cNvSpPr/>
      </dsp:nvSpPr>
      <dsp:spPr>
        <a:xfrm>
          <a:off x="5541527" y="3783293"/>
          <a:ext cx="1925358" cy="1925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Personal Preferences</a:t>
          </a:r>
        </a:p>
      </dsp:txBody>
      <dsp:txXfrm>
        <a:off x="5823489" y="4065255"/>
        <a:ext cx="1361434" cy="136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50416-27B1-4404-BF2A-8AD00ED2290A}">
      <dsp:nvSpPr>
        <dsp:cNvPr id="0" name=""/>
        <dsp:cNvSpPr/>
      </dsp:nvSpPr>
      <dsp:spPr>
        <a:xfrm rot="5400000">
          <a:off x="1079152" y="1324730"/>
          <a:ext cx="1171610" cy="13338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72577F-C975-4EFA-B8F7-E6E7037FDBCD}">
      <dsp:nvSpPr>
        <dsp:cNvPr id="0" name=""/>
        <dsp:cNvSpPr/>
      </dsp:nvSpPr>
      <dsp:spPr>
        <a:xfrm>
          <a:off x="768747" y="25977"/>
          <a:ext cx="1972301" cy="13805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 ~ 3 Years: Early Stages</a:t>
          </a:r>
        </a:p>
      </dsp:txBody>
      <dsp:txXfrm>
        <a:off x="836152" y="93382"/>
        <a:ext cx="1837491" cy="1245737"/>
      </dsp:txXfrm>
    </dsp:sp>
    <dsp:sp modelId="{AA342DD1-8C9E-423B-8E2A-6F937A20C9B9}">
      <dsp:nvSpPr>
        <dsp:cNvPr id="0" name=""/>
        <dsp:cNvSpPr/>
      </dsp:nvSpPr>
      <dsp:spPr>
        <a:xfrm>
          <a:off x="2741049" y="157644"/>
          <a:ext cx="1434464" cy="1115819"/>
        </a:xfrm>
        <a:prstGeom prst="rect">
          <a:avLst/>
        </a:prstGeom>
        <a:noFill/>
        <a:ln>
          <a:noFill/>
        </a:ln>
        <a:effectLst/>
      </dsp:spPr>
      <dsp:style>
        <a:lnRef idx="0">
          <a:scrgbClr r="0" g="0" b="0"/>
        </a:lnRef>
        <a:fillRef idx="0">
          <a:scrgbClr r="0" g="0" b="0"/>
        </a:fillRef>
        <a:effectRef idx="0">
          <a:scrgbClr r="0" g="0" b="0"/>
        </a:effectRef>
        <a:fontRef idx="minor"/>
      </dsp:style>
    </dsp:sp>
    <dsp:sp modelId="{DFD542EA-5717-4596-832F-DD3E74E15747}">
      <dsp:nvSpPr>
        <dsp:cNvPr id="0" name=""/>
        <dsp:cNvSpPr/>
      </dsp:nvSpPr>
      <dsp:spPr>
        <a:xfrm rot="5400000">
          <a:off x="2942152" y="2875540"/>
          <a:ext cx="1171610" cy="133383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F5ED5-2112-4948-AD34-0CC63E2CE8ED}">
      <dsp:nvSpPr>
        <dsp:cNvPr id="0" name=""/>
        <dsp:cNvSpPr/>
      </dsp:nvSpPr>
      <dsp:spPr>
        <a:xfrm>
          <a:off x="2403995" y="1576787"/>
          <a:ext cx="2427804" cy="13805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 ~ 10 Years:</a:t>
          </a:r>
        </a:p>
        <a:p>
          <a:pPr marL="0" lvl="0" indent="0" algn="ctr" defTabSz="977900">
            <a:lnSpc>
              <a:spcPct val="90000"/>
            </a:lnSpc>
            <a:spcBef>
              <a:spcPct val="0"/>
            </a:spcBef>
            <a:spcAft>
              <a:spcPct val="35000"/>
            </a:spcAft>
            <a:buNone/>
          </a:pPr>
          <a:r>
            <a:rPr lang="en-US" sz="2200" kern="1200" dirty="0"/>
            <a:t>Community-based Care</a:t>
          </a:r>
        </a:p>
      </dsp:txBody>
      <dsp:txXfrm>
        <a:off x="2471400" y="1644192"/>
        <a:ext cx="2292994" cy="1245737"/>
      </dsp:txXfrm>
    </dsp:sp>
    <dsp:sp modelId="{4F3B7F48-7774-4D94-9E46-245BD55AA97C}">
      <dsp:nvSpPr>
        <dsp:cNvPr id="0" name=""/>
        <dsp:cNvSpPr/>
      </dsp:nvSpPr>
      <dsp:spPr>
        <a:xfrm>
          <a:off x="4604048" y="1708454"/>
          <a:ext cx="1434464" cy="1115819"/>
        </a:xfrm>
        <a:prstGeom prst="rect">
          <a:avLst/>
        </a:prstGeom>
        <a:noFill/>
        <a:ln>
          <a:noFill/>
        </a:ln>
        <a:effectLst/>
      </dsp:spPr>
      <dsp:style>
        <a:lnRef idx="0">
          <a:scrgbClr r="0" g="0" b="0"/>
        </a:lnRef>
        <a:fillRef idx="0">
          <a:scrgbClr r="0" g="0" b="0"/>
        </a:fillRef>
        <a:effectRef idx="0">
          <a:scrgbClr r="0" g="0" b="0"/>
        </a:effectRef>
        <a:fontRef idx="minor"/>
      </dsp:style>
    </dsp:sp>
    <dsp:sp modelId="{CCF28ACC-52BB-4211-B0B2-273A3481D501}">
      <dsp:nvSpPr>
        <dsp:cNvPr id="0" name=""/>
        <dsp:cNvSpPr/>
      </dsp:nvSpPr>
      <dsp:spPr>
        <a:xfrm>
          <a:off x="4039242" y="3127597"/>
          <a:ext cx="2592767" cy="13805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10 ~ + Years:</a:t>
          </a:r>
        </a:p>
        <a:p>
          <a:pPr marL="0" lvl="0" indent="0" algn="ctr" defTabSz="977900">
            <a:lnSpc>
              <a:spcPct val="90000"/>
            </a:lnSpc>
            <a:spcBef>
              <a:spcPct val="0"/>
            </a:spcBef>
            <a:spcAft>
              <a:spcPct val="35000"/>
            </a:spcAft>
            <a:buNone/>
          </a:pPr>
          <a:r>
            <a:rPr lang="en-US" sz="2200" kern="1200" dirty="0"/>
            <a:t>Late stage – Institutional Care</a:t>
          </a:r>
        </a:p>
      </dsp:txBody>
      <dsp:txXfrm>
        <a:off x="4106647" y="3195002"/>
        <a:ext cx="2457957" cy="1245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01B25-A985-4773-AE55-E5091C69A3C1}">
      <dsp:nvSpPr>
        <dsp:cNvPr id="0" name=""/>
        <dsp:cNvSpPr/>
      </dsp:nvSpPr>
      <dsp:spPr>
        <a:xfrm>
          <a:off x="3222390" y="1833361"/>
          <a:ext cx="1485365" cy="148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Thought or Cognition</a:t>
          </a:r>
        </a:p>
      </dsp:txBody>
      <dsp:txXfrm>
        <a:off x="3294900" y="1905871"/>
        <a:ext cx="1340345" cy="1340345"/>
      </dsp:txXfrm>
    </dsp:sp>
    <dsp:sp modelId="{DC54A2B8-BF34-4D51-84FB-550977BF003C}">
      <dsp:nvSpPr>
        <dsp:cNvPr id="0" name=""/>
        <dsp:cNvSpPr/>
      </dsp:nvSpPr>
      <dsp:spPr>
        <a:xfrm rot="16200000">
          <a:off x="3571035" y="1439323"/>
          <a:ext cx="788075" cy="0"/>
        </a:xfrm>
        <a:custGeom>
          <a:avLst/>
          <a:gdLst/>
          <a:ahLst/>
          <a:cxnLst/>
          <a:rect l="0" t="0" r="0" b="0"/>
          <a:pathLst>
            <a:path>
              <a:moveTo>
                <a:pt x="0" y="0"/>
              </a:moveTo>
              <a:lnTo>
                <a:pt x="7880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AEFA7-E139-4EB6-9145-7FCC8ADBBA89}">
      <dsp:nvSpPr>
        <dsp:cNvPr id="0" name=""/>
        <dsp:cNvSpPr/>
      </dsp:nvSpPr>
      <dsp:spPr>
        <a:xfrm>
          <a:off x="3467476" y="50091"/>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Memory</a:t>
          </a:r>
        </a:p>
      </dsp:txBody>
      <dsp:txXfrm>
        <a:off x="3516057" y="98672"/>
        <a:ext cx="898032" cy="898032"/>
      </dsp:txXfrm>
    </dsp:sp>
    <dsp:sp modelId="{3A23C2D2-401A-4EBF-8710-A03BFCA9F719}">
      <dsp:nvSpPr>
        <dsp:cNvPr id="0" name=""/>
        <dsp:cNvSpPr/>
      </dsp:nvSpPr>
      <dsp:spPr>
        <a:xfrm rot="19285714">
          <a:off x="4659543" y="1845989"/>
          <a:ext cx="441977" cy="0"/>
        </a:xfrm>
        <a:custGeom>
          <a:avLst/>
          <a:gdLst/>
          <a:ahLst/>
          <a:cxnLst/>
          <a:rect l="0" t="0" r="0" b="0"/>
          <a:pathLst>
            <a:path>
              <a:moveTo>
                <a:pt x="0" y="0"/>
              </a:moveTo>
              <a:lnTo>
                <a:pt x="4419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03D3C-FABD-4AB6-8D93-49EDC1C85050}">
      <dsp:nvSpPr>
        <dsp:cNvPr id="0" name=""/>
        <dsp:cNvSpPr/>
      </dsp:nvSpPr>
      <dsp:spPr>
        <a:xfrm>
          <a:off x="5053307" y="813787"/>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Attention</a:t>
          </a:r>
        </a:p>
      </dsp:txBody>
      <dsp:txXfrm>
        <a:off x="5101888" y="862368"/>
        <a:ext cx="898032" cy="898032"/>
      </dsp:txXfrm>
    </dsp:sp>
    <dsp:sp modelId="{B1FD97FE-39AE-43E3-81CD-C0CC4E48D048}">
      <dsp:nvSpPr>
        <dsp:cNvPr id="0" name=""/>
        <dsp:cNvSpPr/>
      </dsp:nvSpPr>
      <dsp:spPr>
        <a:xfrm rot="771429">
          <a:off x="4698276" y="2829688"/>
          <a:ext cx="756179" cy="0"/>
        </a:xfrm>
        <a:custGeom>
          <a:avLst/>
          <a:gdLst/>
          <a:ahLst/>
          <a:cxnLst/>
          <a:rect l="0" t="0" r="0" b="0"/>
          <a:pathLst>
            <a:path>
              <a:moveTo>
                <a:pt x="0" y="0"/>
              </a:moveTo>
              <a:lnTo>
                <a:pt x="75617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09654-D171-40A3-AE0C-FBE915029BC3}">
      <dsp:nvSpPr>
        <dsp:cNvPr id="0" name=""/>
        <dsp:cNvSpPr/>
      </dsp:nvSpPr>
      <dsp:spPr>
        <a:xfrm>
          <a:off x="5444976" y="2529797"/>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Judgement &amp; Perception</a:t>
          </a:r>
        </a:p>
      </dsp:txBody>
      <dsp:txXfrm>
        <a:off x="5493557" y="2578378"/>
        <a:ext cx="898032" cy="898032"/>
      </dsp:txXfrm>
    </dsp:sp>
    <dsp:sp modelId="{6A04158E-7636-475A-8971-33049BC67342}">
      <dsp:nvSpPr>
        <dsp:cNvPr id="0" name=""/>
        <dsp:cNvSpPr/>
      </dsp:nvSpPr>
      <dsp:spPr>
        <a:xfrm rot="3857143">
          <a:off x="4138247" y="3612328"/>
          <a:ext cx="651748" cy="0"/>
        </a:xfrm>
        <a:custGeom>
          <a:avLst/>
          <a:gdLst/>
          <a:ahLst/>
          <a:cxnLst/>
          <a:rect l="0" t="0" r="0" b="0"/>
          <a:pathLst>
            <a:path>
              <a:moveTo>
                <a:pt x="0" y="0"/>
              </a:moveTo>
              <a:lnTo>
                <a:pt x="651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9E436-1BBB-40CC-BAEA-2DD34A91C273}">
      <dsp:nvSpPr>
        <dsp:cNvPr id="0" name=""/>
        <dsp:cNvSpPr/>
      </dsp:nvSpPr>
      <dsp:spPr>
        <a:xfrm>
          <a:off x="4347546" y="3905931"/>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Reasoning</a:t>
          </a:r>
        </a:p>
      </dsp:txBody>
      <dsp:txXfrm>
        <a:off x="4396127" y="3954512"/>
        <a:ext cx="898032" cy="898032"/>
      </dsp:txXfrm>
    </dsp:sp>
    <dsp:sp modelId="{D3B46655-4E1C-4E76-ACA0-BF6EFA3368E9}">
      <dsp:nvSpPr>
        <dsp:cNvPr id="0" name=""/>
        <dsp:cNvSpPr/>
      </dsp:nvSpPr>
      <dsp:spPr>
        <a:xfrm rot="6942857">
          <a:off x="3140150" y="3612328"/>
          <a:ext cx="651748" cy="0"/>
        </a:xfrm>
        <a:custGeom>
          <a:avLst/>
          <a:gdLst/>
          <a:ahLst/>
          <a:cxnLst/>
          <a:rect l="0" t="0" r="0" b="0"/>
          <a:pathLst>
            <a:path>
              <a:moveTo>
                <a:pt x="0" y="0"/>
              </a:moveTo>
              <a:lnTo>
                <a:pt x="651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E93EF-2D9B-4F90-BCAF-45056C00C643}">
      <dsp:nvSpPr>
        <dsp:cNvPr id="0" name=""/>
        <dsp:cNvSpPr/>
      </dsp:nvSpPr>
      <dsp:spPr>
        <a:xfrm>
          <a:off x="2587405" y="3905931"/>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Organization</a:t>
          </a:r>
        </a:p>
      </dsp:txBody>
      <dsp:txXfrm>
        <a:off x="2635986" y="3954512"/>
        <a:ext cx="898032" cy="898032"/>
      </dsp:txXfrm>
    </dsp:sp>
    <dsp:sp modelId="{6991D087-344C-45C5-A996-6885036DE7E7}">
      <dsp:nvSpPr>
        <dsp:cNvPr id="0" name=""/>
        <dsp:cNvSpPr/>
      </dsp:nvSpPr>
      <dsp:spPr>
        <a:xfrm rot="10028571">
          <a:off x="2475691" y="2829688"/>
          <a:ext cx="756179" cy="0"/>
        </a:xfrm>
        <a:custGeom>
          <a:avLst/>
          <a:gdLst/>
          <a:ahLst/>
          <a:cxnLst/>
          <a:rect l="0" t="0" r="0" b="0"/>
          <a:pathLst>
            <a:path>
              <a:moveTo>
                <a:pt x="0" y="0"/>
              </a:moveTo>
              <a:lnTo>
                <a:pt x="75617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5B725-AB5F-47C4-8D56-03FC33B858BF}">
      <dsp:nvSpPr>
        <dsp:cNvPr id="0" name=""/>
        <dsp:cNvSpPr/>
      </dsp:nvSpPr>
      <dsp:spPr>
        <a:xfrm>
          <a:off x="1489976" y="2529797"/>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Abstraction</a:t>
          </a:r>
        </a:p>
      </dsp:txBody>
      <dsp:txXfrm>
        <a:off x="1538557" y="2578378"/>
        <a:ext cx="898032" cy="898032"/>
      </dsp:txXfrm>
    </dsp:sp>
    <dsp:sp modelId="{D3AB745D-1096-4A0B-A993-1A36B3165065}">
      <dsp:nvSpPr>
        <dsp:cNvPr id="0" name=""/>
        <dsp:cNvSpPr/>
      </dsp:nvSpPr>
      <dsp:spPr>
        <a:xfrm rot="13114286">
          <a:off x="2828626" y="1845989"/>
          <a:ext cx="441977" cy="0"/>
        </a:xfrm>
        <a:custGeom>
          <a:avLst/>
          <a:gdLst/>
          <a:ahLst/>
          <a:cxnLst/>
          <a:rect l="0" t="0" r="0" b="0"/>
          <a:pathLst>
            <a:path>
              <a:moveTo>
                <a:pt x="0" y="0"/>
              </a:moveTo>
              <a:lnTo>
                <a:pt x="4419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8CA6E1-4DB4-4FC2-AD0C-452E546F7528}">
      <dsp:nvSpPr>
        <dsp:cNvPr id="0" name=""/>
        <dsp:cNvSpPr/>
      </dsp:nvSpPr>
      <dsp:spPr>
        <a:xfrm>
          <a:off x="1881644" y="813787"/>
          <a:ext cx="995194" cy="9951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Language</a:t>
          </a:r>
        </a:p>
      </dsp:txBody>
      <dsp:txXfrm>
        <a:off x="1930225" y="862368"/>
        <a:ext cx="898032" cy="898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01B25-A985-4773-AE55-E5091C69A3C1}">
      <dsp:nvSpPr>
        <dsp:cNvPr id="0" name=""/>
        <dsp:cNvSpPr/>
      </dsp:nvSpPr>
      <dsp:spPr>
        <a:xfrm>
          <a:off x="2227270" y="1444410"/>
          <a:ext cx="1170242" cy="1170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Thought or Cognition</a:t>
          </a:r>
        </a:p>
      </dsp:txBody>
      <dsp:txXfrm>
        <a:off x="2284397" y="1501537"/>
        <a:ext cx="1055988" cy="1055988"/>
      </dsp:txXfrm>
    </dsp:sp>
    <dsp:sp modelId="{DC54A2B8-BF34-4D51-84FB-550977BF003C}">
      <dsp:nvSpPr>
        <dsp:cNvPr id="0" name=""/>
        <dsp:cNvSpPr/>
      </dsp:nvSpPr>
      <dsp:spPr>
        <a:xfrm rot="16200000">
          <a:off x="2501950" y="1133968"/>
          <a:ext cx="620883" cy="0"/>
        </a:xfrm>
        <a:custGeom>
          <a:avLst/>
          <a:gdLst/>
          <a:ahLst/>
          <a:cxnLst/>
          <a:rect l="0" t="0" r="0" b="0"/>
          <a:pathLst>
            <a:path>
              <a:moveTo>
                <a:pt x="0" y="0"/>
              </a:moveTo>
              <a:lnTo>
                <a:pt x="6208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AEFA7-E139-4EB6-9145-7FCC8ADBBA89}">
      <dsp:nvSpPr>
        <dsp:cNvPr id="0" name=""/>
        <dsp:cNvSpPr/>
      </dsp:nvSpPr>
      <dsp:spPr>
        <a:xfrm>
          <a:off x="2420360" y="39464"/>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Memory</a:t>
          </a:r>
        </a:p>
      </dsp:txBody>
      <dsp:txXfrm>
        <a:off x="2458635" y="77739"/>
        <a:ext cx="707512" cy="707512"/>
      </dsp:txXfrm>
    </dsp:sp>
    <dsp:sp modelId="{3A23C2D2-401A-4EBF-8710-A03BFCA9F719}">
      <dsp:nvSpPr>
        <dsp:cNvPr id="0" name=""/>
        <dsp:cNvSpPr/>
      </dsp:nvSpPr>
      <dsp:spPr>
        <a:xfrm rot="19285714">
          <a:off x="3359528" y="1454360"/>
          <a:ext cx="348211" cy="0"/>
        </a:xfrm>
        <a:custGeom>
          <a:avLst/>
          <a:gdLst/>
          <a:ahLst/>
          <a:cxnLst/>
          <a:rect l="0" t="0" r="0" b="0"/>
          <a:pathLst>
            <a:path>
              <a:moveTo>
                <a:pt x="0" y="0"/>
              </a:moveTo>
              <a:lnTo>
                <a:pt x="3482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03D3C-FABD-4AB6-8D93-49EDC1C85050}">
      <dsp:nvSpPr>
        <dsp:cNvPr id="0" name=""/>
        <dsp:cNvSpPr/>
      </dsp:nvSpPr>
      <dsp:spPr>
        <a:xfrm>
          <a:off x="3669755" y="641141"/>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Attention</a:t>
          </a:r>
        </a:p>
      </dsp:txBody>
      <dsp:txXfrm>
        <a:off x="3708030" y="679416"/>
        <a:ext cx="707512" cy="707512"/>
      </dsp:txXfrm>
    </dsp:sp>
    <dsp:sp modelId="{B1FD97FE-39AE-43E3-81CD-C0CC4E48D048}">
      <dsp:nvSpPr>
        <dsp:cNvPr id="0" name=""/>
        <dsp:cNvSpPr/>
      </dsp:nvSpPr>
      <dsp:spPr>
        <a:xfrm rot="771429">
          <a:off x="3390044" y="2229366"/>
          <a:ext cx="595754" cy="0"/>
        </a:xfrm>
        <a:custGeom>
          <a:avLst/>
          <a:gdLst/>
          <a:ahLst/>
          <a:cxnLst/>
          <a:rect l="0" t="0" r="0" b="0"/>
          <a:pathLst>
            <a:path>
              <a:moveTo>
                <a:pt x="0" y="0"/>
              </a:moveTo>
              <a:lnTo>
                <a:pt x="59575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09654-D171-40A3-AE0C-FBE915029BC3}">
      <dsp:nvSpPr>
        <dsp:cNvPr id="0" name=""/>
        <dsp:cNvSpPr/>
      </dsp:nvSpPr>
      <dsp:spPr>
        <a:xfrm>
          <a:off x="3978331" y="1993097"/>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Judgement &amp; Perception</a:t>
          </a:r>
        </a:p>
      </dsp:txBody>
      <dsp:txXfrm>
        <a:off x="4016606" y="2031372"/>
        <a:ext cx="707512" cy="707512"/>
      </dsp:txXfrm>
    </dsp:sp>
    <dsp:sp modelId="{6A04158E-7636-475A-8971-33049BC67342}">
      <dsp:nvSpPr>
        <dsp:cNvPr id="0" name=""/>
        <dsp:cNvSpPr/>
      </dsp:nvSpPr>
      <dsp:spPr>
        <a:xfrm rot="3857143">
          <a:off x="2948827" y="2845967"/>
          <a:ext cx="513478" cy="0"/>
        </a:xfrm>
        <a:custGeom>
          <a:avLst/>
          <a:gdLst/>
          <a:ahLst/>
          <a:cxnLst/>
          <a:rect l="0" t="0" r="0" b="0"/>
          <a:pathLst>
            <a:path>
              <a:moveTo>
                <a:pt x="0" y="0"/>
              </a:moveTo>
              <a:lnTo>
                <a:pt x="5134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9E436-1BBB-40CC-BAEA-2DD34A91C273}">
      <dsp:nvSpPr>
        <dsp:cNvPr id="0" name=""/>
        <dsp:cNvSpPr/>
      </dsp:nvSpPr>
      <dsp:spPr>
        <a:xfrm>
          <a:off x="3113722" y="3077282"/>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Reasoning</a:t>
          </a:r>
        </a:p>
      </dsp:txBody>
      <dsp:txXfrm>
        <a:off x="3151997" y="3115557"/>
        <a:ext cx="707512" cy="707512"/>
      </dsp:txXfrm>
    </dsp:sp>
    <dsp:sp modelId="{D3B46655-4E1C-4E76-ACA0-BF6EFA3368E9}">
      <dsp:nvSpPr>
        <dsp:cNvPr id="0" name=""/>
        <dsp:cNvSpPr/>
      </dsp:nvSpPr>
      <dsp:spPr>
        <a:xfrm rot="6942857">
          <a:off x="2162477" y="2845967"/>
          <a:ext cx="513478" cy="0"/>
        </a:xfrm>
        <a:custGeom>
          <a:avLst/>
          <a:gdLst/>
          <a:ahLst/>
          <a:cxnLst/>
          <a:rect l="0" t="0" r="0" b="0"/>
          <a:pathLst>
            <a:path>
              <a:moveTo>
                <a:pt x="0" y="0"/>
              </a:moveTo>
              <a:lnTo>
                <a:pt x="5134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E93EF-2D9B-4F90-BCAF-45056C00C643}">
      <dsp:nvSpPr>
        <dsp:cNvPr id="0" name=""/>
        <dsp:cNvSpPr/>
      </dsp:nvSpPr>
      <dsp:spPr>
        <a:xfrm>
          <a:off x="1726998" y="3077282"/>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Organization</a:t>
          </a:r>
        </a:p>
      </dsp:txBody>
      <dsp:txXfrm>
        <a:off x="1765273" y="3115557"/>
        <a:ext cx="707512" cy="707512"/>
      </dsp:txXfrm>
    </dsp:sp>
    <dsp:sp modelId="{6991D087-344C-45C5-A996-6885036DE7E7}">
      <dsp:nvSpPr>
        <dsp:cNvPr id="0" name=""/>
        <dsp:cNvSpPr/>
      </dsp:nvSpPr>
      <dsp:spPr>
        <a:xfrm rot="10028571">
          <a:off x="1638984" y="2229366"/>
          <a:ext cx="595754" cy="0"/>
        </a:xfrm>
        <a:custGeom>
          <a:avLst/>
          <a:gdLst/>
          <a:ahLst/>
          <a:cxnLst/>
          <a:rect l="0" t="0" r="0" b="0"/>
          <a:pathLst>
            <a:path>
              <a:moveTo>
                <a:pt x="0" y="0"/>
              </a:moveTo>
              <a:lnTo>
                <a:pt x="59575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5B725-AB5F-47C4-8D56-03FC33B858BF}">
      <dsp:nvSpPr>
        <dsp:cNvPr id="0" name=""/>
        <dsp:cNvSpPr/>
      </dsp:nvSpPr>
      <dsp:spPr>
        <a:xfrm>
          <a:off x="862390" y="1993097"/>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Abstraction</a:t>
          </a:r>
        </a:p>
      </dsp:txBody>
      <dsp:txXfrm>
        <a:off x="900665" y="2031372"/>
        <a:ext cx="707512" cy="707512"/>
      </dsp:txXfrm>
    </dsp:sp>
    <dsp:sp modelId="{D3AB745D-1096-4A0B-A993-1A36B3165065}">
      <dsp:nvSpPr>
        <dsp:cNvPr id="0" name=""/>
        <dsp:cNvSpPr/>
      </dsp:nvSpPr>
      <dsp:spPr>
        <a:xfrm rot="13114286">
          <a:off x="1917043" y="1454360"/>
          <a:ext cx="348211" cy="0"/>
        </a:xfrm>
        <a:custGeom>
          <a:avLst/>
          <a:gdLst/>
          <a:ahLst/>
          <a:cxnLst/>
          <a:rect l="0" t="0" r="0" b="0"/>
          <a:pathLst>
            <a:path>
              <a:moveTo>
                <a:pt x="0" y="0"/>
              </a:moveTo>
              <a:lnTo>
                <a:pt x="3482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8CA6E1-4DB4-4FC2-AD0C-452E546F7528}">
      <dsp:nvSpPr>
        <dsp:cNvPr id="0" name=""/>
        <dsp:cNvSpPr/>
      </dsp:nvSpPr>
      <dsp:spPr>
        <a:xfrm>
          <a:off x="1170965" y="641141"/>
          <a:ext cx="784062" cy="784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Language</a:t>
          </a:r>
        </a:p>
      </dsp:txBody>
      <dsp:txXfrm>
        <a:off x="1209240" y="679416"/>
        <a:ext cx="707512" cy="707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73D7-B047-4DC5-9BBF-FBC86124D500}">
      <dsp:nvSpPr>
        <dsp:cNvPr id="0" name=""/>
        <dsp:cNvSpPr/>
      </dsp:nvSpPr>
      <dsp:spPr>
        <a:xfrm>
          <a:off x="8079" y="1984842"/>
          <a:ext cx="2414970" cy="1448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Confusion</a:t>
          </a:r>
        </a:p>
      </dsp:txBody>
      <dsp:txXfrm>
        <a:off x="50518" y="2027281"/>
        <a:ext cx="2330092" cy="1364104"/>
      </dsp:txXfrm>
    </dsp:sp>
    <dsp:sp modelId="{89A5B31B-261E-4168-AC6D-226B8D41E774}">
      <dsp:nvSpPr>
        <dsp:cNvPr id="0" name=""/>
        <dsp:cNvSpPr/>
      </dsp:nvSpPr>
      <dsp:spPr>
        <a:xfrm>
          <a:off x="2664547" y="2409877"/>
          <a:ext cx="511973" cy="598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64547" y="2529659"/>
        <a:ext cx="358381" cy="359348"/>
      </dsp:txXfrm>
    </dsp:sp>
    <dsp:sp modelId="{34732D2F-E4AB-463A-9AFE-875130CB17F0}">
      <dsp:nvSpPr>
        <dsp:cNvPr id="0" name=""/>
        <dsp:cNvSpPr/>
      </dsp:nvSpPr>
      <dsp:spPr>
        <a:xfrm>
          <a:off x="3389038" y="1984842"/>
          <a:ext cx="2414970" cy="1448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Discomfort</a:t>
          </a:r>
        </a:p>
      </dsp:txBody>
      <dsp:txXfrm>
        <a:off x="3431477" y="2027281"/>
        <a:ext cx="2330092" cy="1364104"/>
      </dsp:txXfrm>
    </dsp:sp>
    <dsp:sp modelId="{5FDF4198-2F97-4EB9-A4DA-53C5A0B2F9DB}">
      <dsp:nvSpPr>
        <dsp:cNvPr id="0" name=""/>
        <dsp:cNvSpPr/>
      </dsp:nvSpPr>
      <dsp:spPr>
        <a:xfrm>
          <a:off x="6045506" y="2409877"/>
          <a:ext cx="511973" cy="5989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5506" y="2529659"/>
        <a:ext cx="358381" cy="359348"/>
      </dsp:txXfrm>
    </dsp:sp>
    <dsp:sp modelId="{80C1AEA6-9931-48BA-B97D-D357BCBA5459}">
      <dsp:nvSpPr>
        <dsp:cNvPr id="0" name=""/>
        <dsp:cNvSpPr/>
      </dsp:nvSpPr>
      <dsp:spPr>
        <a:xfrm>
          <a:off x="6769997" y="1984842"/>
          <a:ext cx="2414970" cy="1448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Behavior</a:t>
          </a:r>
        </a:p>
      </dsp:txBody>
      <dsp:txXfrm>
        <a:off x="6812436" y="2027281"/>
        <a:ext cx="2330092" cy="1364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8431-C6D4-4364-9C16-B9692CE9E36C}">
      <dsp:nvSpPr>
        <dsp:cNvPr id="0" name=""/>
        <dsp:cNvSpPr/>
      </dsp:nvSpPr>
      <dsp:spPr>
        <a:xfrm>
          <a:off x="2096368" y="1010"/>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Person</a:t>
          </a:r>
        </a:p>
      </dsp:txBody>
      <dsp:txXfrm>
        <a:off x="2122111" y="26753"/>
        <a:ext cx="1706383" cy="827448"/>
      </dsp:txXfrm>
    </dsp:sp>
    <dsp:sp modelId="{D38F4D7B-687E-4849-B638-2B44E0FCE30D}">
      <dsp:nvSpPr>
        <dsp:cNvPr id="0" name=""/>
        <dsp:cNvSpPr/>
      </dsp:nvSpPr>
      <dsp:spPr>
        <a:xfrm rot="3600000">
          <a:off x="3242982" y="1543752"/>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35270" y="1605277"/>
        <a:ext cx="731626" cy="184577"/>
      </dsp:txXfrm>
    </dsp:sp>
    <dsp:sp modelId="{27ABDD42-A7D1-46C2-83C3-4C186F412194}">
      <dsp:nvSpPr>
        <dsp:cNvPr id="0" name=""/>
        <dsp:cNvSpPr/>
      </dsp:nvSpPr>
      <dsp:spPr>
        <a:xfrm>
          <a:off x="3547930" y="2515188"/>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Surroundings</a:t>
          </a:r>
        </a:p>
      </dsp:txBody>
      <dsp:txXfrm>
        <a:off x="3573673" y="2540931"/>
        <a:ext cx="1706383" cy="827448"/>
      </dsp:txXfrm>
    </dsp:sp>
    <dsp:sp modelId="{D7508860-C13D-4E88-82DC-EB36363EFD4C}">
      <dsp:nvSpPr>
        <dsp:cNvPr id="0" name=""/>
        <dsp:cNvSpPr/>
      </dsp:nvSpPr>
      <dsp:spPr>
        <a:xfrm rot="10800000">
          <a:off x="2517202" y="2800841"/>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609490" y="2862366"/>
        <a:ext cx="731626" cy="184577"/>
      </dsp:txXfrm>
    </dsp:sp>
    <dsp:sp modelId="{0700ECCC-4B9D-404C-B407-2CBA81E6941B}">
      <dsp:nvSpPr>
        <dsp:cNvPr id="0" name=""/>
        <dsp:cNvSpPr/>
      </dsp:nvSpPr>
      <dsp:spPr>
        <a:xfrm>
          <a:off x="644807" y="2515188"/>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Others</a:t>
          </a:r>
        </a:p>
      </dsp:txBody>
      <dsp:txXfrm>
        <a:off x="670550" y="2540931"/>
        <a:ext cx="1706383" cy="827448"/>
      </dsp:txXfrm>
    </dsp:sp>
    <dsp:sp modelId="{B152332C-FD16-49A2-8579-E6BDA0D3EC28}">
      <dsp:nvSpPr>
        <dsp:cNvPr id="0" name=""/>
        <dsp:cNvSpPr/>
      </dsp:nvSpPr>
      <dsp:spPr>
        <a:xfrm rot="18000000">
          <a:off x="1791421" y="1543752"/>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83709" y="1605277"/>
        <a:ext cx="731626" cy="184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8431-C6D4-4364-9C16-B9692CE9E36C}">
      <dsp:nvSpPr>
        <dsp:cNvPr id="0" name=""/>
        <dsp:cNvSpPr/>
      </dsp:nvSpPr>
      <dsp:spPr>
        <a:xfrm>
          <a:off x="2096368" y="1010"/>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Person</a:t>
          </a:r>
        </a:p>
      </dsp:txBody>
      <dsp:txXfrm>
        <a:off x="2122111" y="26753"/>
        <a:ext cx="1706383" cy="827448"/>
      </dsp:txXfrm>
    </dsp:sp>
    <dsp:sp modelId="{D38F4D7B-687E-4849-B638-2B44E0FCE30D}">
      <dsp:nvSpPr>
        <dsp:cNvPr id="0" name=""/>
        <dsp:cNvSpPr/>
      </dsp:nvSpPr>
      <dsp:spPr>
        <a:xfrm rot="3600000">
          <a:off x="3242982" y="1543752"/>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35270" y="1605277"/>
        <a:ext cx="731626" cy="184577"/>
      </dsp:txXfrm>
    </dsp:sp>
    <dsp:sp modelId="{27ABDD42-A7D1-46C2-83C3-4C186F412194}">
      <dsp:nvSpPr>
        <dsp:cNvPr id="0" name=""/>
        <dsp:cNvSpPr/>
      </dsp:nvSpPr>
      <dsp:spPr>
        <a:xfrm>
          <a:off x="3547930" y="2515188"/>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Surroundings</a:t>
          </a:r>
        </a:p>
      </dsp:txBody>
      <dsp:txXfrm>
        <a:off x="3573673" y="2540931"/>
        <a:ext cx="1706383" cy="827448"/>
      </dsp:txXfrm>
    </dsp:sp>
    <dsp:sp modelId="{D7508860-C13D-4E88-82DC-EB36363EFD4C}">
      <dsp:nvSpPr>
        <dsp:cNvPr id="0" name=""/>
        <dsp:cNvSpPr/>
      </dsp:nvSpPr>
      <dsp:spPr>
        <a:xfrm rot="10800000">
          <a:off x="2517202" y="2800841"/>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609490" y="2862366"/>
        <a:ext cx="731626" cy="184577"/>
      </dsp:txXfrm>
    </dsp:sp>
    <dsp:sp modelId="{0700ECCC-4B9D-404C-B407-2CBA81E6941B}">
      <dsp:nvSpPr>
        <dsp:cNvPr id="0" name=""/>
        <dsp:cNvSpPr/>
      </dsp:nvSpPr>
      <dsp:spPr>
        <a:xfrm>
          <a:off x="644807" y="2515188"/>
          <a:ext cx="1757869" cy="87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Others</a:t>
          </a:r>
        </a:p>
      </dsp:txBody>
      <dsp:txXfrm>
        <a:off x="670550" y="2540931"/>
        <a:ext cx="1706383" cy="827448"/>
      </dsp:txXfrm>
    </dsp:sp>
    <dsp:sp modelId="{B152332C-FD16-49A2-8579-E6BDA0D3EC28}">
      <dsp:nvSpPr>
        <dsp:cNvPr id="0" name=""/>
        <dsp:cNvSpPr/>
      </dsp:nvSpPr>
      <dsp:spPr>
        <a:xfrm rot="18000000">
          <a:off x="1791421" y="1543752"/>
          <a:ext cx="916202" cy="30762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83709" y="1605277"/>
        <a:ext cx="731626" cy="184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8431-C6D4-4364-9C16-B9692CE9E36C}">
      <dsp:nvSpPr>
        <dsp:cNvPr id="0" name=""/>
        <dsp:cNvSpPr/>
      </dsp:nvSpPr>
      <dsp:spPr>
        <a:xfrm>
          <a:off x="1599166" y="336"/>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Person</a:t>
          </a:r>
        </a:p>
      </dsp:txBody>
      <dsp:txXfrm>
        <a:off x="1610979" y="12149"/>
        <a:ext cx="783046" cy="379710"/>
      </dsp:txXfrm>
    </dsp:sp>
    <dsp:sp modelId="{D38F4D7B-687E-4849-B638-2B44E0FCE30D}">
      <dsp:nvSpPr>
        <dsp:cNvPr id="0" name=""/>
        <dsp:cNvSpPr/>
      </dsp:nvSpPr>
      <dsp:spPr>
        <a:xfrm rot="3600000">
          <a:off x="2125467"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67817" y="736150"/>
        <a:ext cx="335052" cy="84701"/>
      </dsp:txXfrm>
    </dsp:sp>
    <dsp:sp modelId="{27ABDD42-A7D1-46C2-83C3-4C186F412194}">
      <dsp:nvSpPr>
        <dsp:cNvPr id="0" name=""/>
        <dsp:cNvSpPr/>
      </dsp:nvSpPr>
      <dsp:spPr>
        <a:xfrm>
          <a:off x="2264848"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Surroundings</a:t>
          </a:r>
        </a:p>
      </dsp:txBody>
      <dsp:txXfrm>
        <a:off x="2276661" y="1165143"/>
        <a:ext cx="783046" cy="379710"/>
      </dsp:txXfrm>
    </dsp:sp>
    <dsp:sp modelId="{D7508860-C13D-4E88-82DC-EB36363EFD4C}">
      <dsp:nvSpPr>
        <dsp:cNvPr id="0" name=""/>
        <dsp:cNvSpPr/>
      </dsp:nvSpPr>
      <dsp:spPr>
        <a:xfrm rot="10800000">
          <a:off x="1792626" y="1284414"/>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834976" y="1312647"/>
        <a:ext cx="335052" cy="84701"/>
      </dsp:txXfrm>
    </dsp:sp>
    <dsp:sp modelId="{0700ECCC-4B9D-404C-B407-2CBA81E6941B}">
      <dsp:nvSpPr>
        <dsp:cNvPr id="0" name=""/>
        <dsp:cNvSpPr/>
      </dsp:nvSpPr>
      <dsp:spPr>
        <a:xfrm>
          <a:off x="933485"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Others</a:t>
          </a:r>
        </a:p>
      </dsp:txBody>
      <dsp:txXfrm>
        <a:off x="945298" y="1165143"/>
        <a:ext cx="783046" cy="379710"/>
      </dsp:txXfrm>
    </dsp:sp>
    <dsp:sp modelId="{B152332C-FD16-49A2-8579-E6BDA0D3EC28}">
      <dsp:nvSpPr>
        <dsp:cNvPr id="0" name=""/>
        <dsp:cNvSpPr/>
      </dsp:nvSpPr>
      <dsp:spPr>
        <a:xfrm rot="18000000">
          <a:off x="1459786"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02136" y="736150"/>
        <a:ext cx="335052" cy="847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38431-C6D4-4364-9C16-B9692CE9E36C}">
      <dsp:nvSpPr>
        <dsp:cNvPr id="0" name=""/>
        <dsp:cNvSpPr/>
      </dsp:nvSpPr>
      <dsp:spPr>
        <a:xfrm>
          <a:off x="1599166" y="336"/>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Person</a:t>
          </a:r>
        </a:p>
      </dsp:txBody>
      <dsp:txXfrm>
        <a:off x="1610979" y="12149"/>
        <a:ext cx="783046" cy="379710"/>
      </dsp:txXfrm>
    </dsp:sp>
    <dsp:sp modelId="{D38F4D7B-687E-4849-B638-2B44E0FCE30D}">
      <dsp:nvSpPr>
        <dsp:cNvPr id="0" name=""/>
        <dsp:cNvSpPr/>
      </dsp:nvSpPr>
      <dsp:spPr>
        <a:xfrm rot="3600000">
          <a:off x="2125467"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67817" y="736150"/>
        <a:ext cx="335052" cy="84701"/>
      </dsp:txXfrm>
    </dsp:sp>
    <dsp:sp modelId="{27ABDD42-A7D1-46C2-83C3-4C186F412194}">
      <dsp:nvSpPr>
        <dsp:cNvPr id="0" name=""/>
        <dsp:cNvSpPr/>
      </dsp:nvSpPr>
      <dsp:spPr>
        <a:xfrm>
          <a:off x="2264848"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Surroundings</a:t>
          </a:r>
        </a:p>
      </dsp:txBody>
      <dsp:txXfrm>
        <a:off x="2276661" y="1165143"/>
        <a:ext cx="783046" cy="379710"/>
      </dsp:txXfrm>
    </dsp:sp>
    <dsp:sp modelId="{D7508860-C13D-4E88-82DC-EB36363EFD4C}">
      <dsp:nvSpPr>
        <dsp:cNvPr id="0" name=""/>
        <dsp:cNvSpPr/>
      </dsp:nvSpPr>
      <dsp:spPr>
        <a:xfrm rot="10800000">
          <a:off x="1792626" y="1284414"/>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834976" y="1312647"/>
        <a:ext cx="335052" cy="84701"/>
      </dsp:txXfrm>
    </dsp:sp>
    <dsp:sp modelId="{0700ECCC-4B9D-404C-B407-2CBA81E6941B}">
      <dsp:nvSpPr>
        <dsp:cNvPr id="0" name=""/>
        <dsp:cNvSpPr/>
      </dsp:nvSpPr>
      <dsp:spPr>
        <a:xfrm>
          <a:off x="933485" y="1153330"/>
          <a:ext cx="806672" cy="403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Others</a:t>
          </a:r>
        </a:p>
      </dsp:txBody>
      <dsp:txXfrm>
        <a:off x="945298" y="1165143"/>
        <a:ext cx="783046" cy="379710"/>
      </dsp:txXfrm>
    </dsp:sp>
    <dsp:sp modelId="{B152332C-FD16-49A2-8579-E6BDA0D3EC28}">
      <dsp:nvSpPr>
        <dsp:cNvPr id="0" name=""/>
        <dsp:cNvSpPr/>
      </dsp:nvSpPr>
      <dsp:spPr>
        <a:xfrm rot="18000000">
          <a:off x="1459786" y="707917"/>
          <a:ext cx="419752" cy="1411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02136" y="736150"/>
        <a:ext cx="335052" cy="847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5224B-02B5-428B-9910-B540D5895BFD}" type="datetimeFigureOut">
              <a:rPr lang="en-US" smtClean="0"/>
              <a:t>8/18/2021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7F2B4-F218-4A57-87F7-E85AA281BB84}" type="slidenum">
              <a:rPr lang="en-US" smtClean="0"/>
              <a:t>‹#›</a:t>
            </a:fld>
            <a:endParaRPr lang="en-US"/>
          </a:p>
        </p:txBody>
      </p:sp>
    </p:spTree>
    <p:extLst>
      <p:ext uri="{BB962C8B-B14F-4D97-AF65-F5344CB8AC3E}">
        <p14:creationId xmlns:p14="http://schemas.microsoft.com/office/powerpoint/2010/main" val="275898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B8A14-7B08-41E2-A3A2-60F3963629A0}"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D80A5-FBDB-4041-B152-1DF23CA188A9}" type="slidenum">
              <a:rPr lang="en-US" smtClean="0"/>
              <a:t>‹#›</a:t>
            </a:fld>
            <a:endParaRPr lang="en-US"/>
          </a:p>
        </p:txBody>
      </p:sp>
    </p:spTree>
    <p:extLst>
      <p:ext uri="{BB962C8B-B14F-4D97-AF65-F5344CB8AC3E}">
        <p14:creationId xmlns:p14="http://schemas.microsoft.com/office/powerpoint/2010/main" val="197258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overview of what we hope to accomplish today. We’ve built in a few 2-person breakout sessions throughout to help break up the discussion and tap into the folks in the group who bring their own level of experience and expertise that we can all learn from. Given the size of the group we won’t have time to have everyone reflect from every discussion, but I am hoping that we can have one person from each group provide a summary of the discussion in the chat box. I’ve also set up some poll questions for each of the breakout questions. I’m not sure which feature will be easier or most accessible for folks, but wanted to provide a couple options for responding and ensuring that you have the opportunity to share and reflect and make your voices heard.</a:t>
            </a:r>
          </a:p>
          <a:p>
            <a:endParaRPr lang="en-US" dirty="0"/>
          </a:p>
          <a:p>
            <a:r>
              <a:rPr lang="en-US" dirty="0"/>
              <a:t>I do want to acknowledge that even though I’m a nurse I don’t have a clinical background in Alzheimer’s disease or dementia. The focus today isn’t an in-depth or clinical overview of the disease processes, rather helping point out available resources, tools, and information you might find useful in your work.</a:t>
            </a:r>
          </a:p>
          <a:p>
            <a:endParaRPr lang="en-US" dirty="0"/>
          </a:p>
          <a:p>
            <a:r>
              <a:rPr lang="en-US" dirty="0"/>
              <a:t>I will share a brief background on our organization, a few slides on dementia and Alzheimer’s and an overview of current and future plans for our project activities as well as highlight other tools, resources and funding opportunities you will hopefully find of use in your work.</a:t>
            </a:r>
          </a:p>
          <a:p>
            <a:endParaRPr lang="en-US" dirty="0"/>
          </a:p>
          <a:p>
            <a:r>
              <a:rPr lang="en-US" dirty="0"/>
              <a:t>I’m hopeful we will have time for all three 2-person breakout sessions. If we run short, we may have to cut out the last session, in which case we still have the poll questions set up. We are really interested in getting feedback on your needs for information resources to use in your work and with your community. If we don’t get to the final group, please do be sure to answer the final set of poll questions.</a:t>
            </a:r>
          </a:p>
          <a:p>
            <a:endParaRPr lang="en-US" dirty="0"/>
          </a:p>
          <a:p>
            <a:r>
              <a:rPr lang="en-US" dirty="0"/>
              <a:t>Feel free to stop and ask questions throughout. I’m, not great about managing the chat and </a:t>
            </a:r>
            <a:r>
              <a:rPr lang="en-US" dirty="0" err="1"/>
              <a:t>powerpoint</a:t>
            </a:r>
            <a:r>
              <a:rPr lang="en-US" dirty="0"/>
              <a:t> at the same time, so bear with me! I hope to make this an engaging workshop type experience for folks today.</a:t>
            </a:r>
          </a:p>
        </p:txBody>
      </p:sp>
      <p:sp>
        <p:nvSpPr>
          <p:cNvPr id="4" name="Slide Number Placeholder 3"/>
          <p:cNvSpPr>
            <a:spLocks noGrp="1"/>
          </p:cNvSpPr>
          <p:nvPr>
            <p:ph type="sldNum" sz="quarter" idx="5"/>
          </p:nvPr>
        </p:nvSpPr>
        <p:spPr/>
        <p:txBody>
          <a:bodyPr/>
          <a:lstStyle/>
          <a:p>
            <a:fld id="{A92D80A5-FBDB-4041-B152-1DF23CA188A9}" type="slidenum">
              <a:rPr lang="en-US" smtClean="0"/>
              <a:t>2</a:t>
            </a:fld>
            <a:endParaRPr lang="en-US"/>
          </a:p>
        </p:txBody>
      </p:sp>
    </p:spTree>
    <p:extLst>
      <p:ext uri="{BB962C8B-B14F-4D97-AF65-F5344CB8AC3E}">
        <p14:creationId xmlns:p14="http://schemas.microsoft.com/office/powerpoint/2010/main" val="183479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 squared was found almost 20 years ago by Dave Baldridge and Bill Benson, both of whom have been long time advocates working in Indian country. Our focus is improving the quality of life for Indigenous elders and we’ve done work in a number of areas, principally on health-focused areas but our projects have spanned topics such as training for elder fatality reviews in tribal communities to development of intergenerational projects designed to address sudden unexplained infant death.</a:t>
            </a:r>
          </a:p>
        </p:txBody>
      </p:sp>
      <p:sp>
        <p:nvSpPr>
          <p:cNvPr id="4" name="Slide Number Placeholder 3"/>
          <p:cNvSpPr>
            <a:spLocks noGrp="1"/>
          </p:cNvSpPr>
          <p:nvPr>
            <p:ph type="sldNum" sz="quarter" idx="5"/>
          </p:nvPr>
        </p:nvSpPr>
        <p:spPr/>
        <p:txBody>
          <a:bodyPr/>
          <a:lstStyle/>
          <a:p>
            <a:fld id="{A92D80A5-FBDB-4041-B152-1DF23CA188A9}" type="slidenum">
              <a:rPr lang="en-US" smtClean="0"/>
              <a:t>3</a:t>
            </a:fld>
            <a:endParaRPr lang="en-US"/>
          </a:p>
        </p:txBody>
      </p:sp>
    </p:spTree>
    <p:extLst>
      <p:ext uri="{BB962C8B-B14F-4D97-AF65-F5344CB8AC3E}">
        <p14:creationId xmlns:p14="http://schemas.microsoft.com/office/powerpoint/2010/main" val="362932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5-6 years our staff began working closely with the Alzheimer’s Association and other agencies and entities on the issue of Alzheimer’s and dementia. You can see a number of the activities we have participated in up to this point, starting with systematic outreach and engagement in community discussions to help prepare for development of the Road Map for Indian Country. </a:t>
            </a:r>
          </a:p>
          <a:p>
            <a:endParaRPr lang="en-US" dirty="0"/>
          </a:p>
          <a:p>
            <a:r>
              <a:rPr lang="en-US" dirty="0"/>
              <a:t>If you aren’t aware, we have a robust suite of materials that we created Healthy Heart, Healthy Brain that have subsequently been adapted by NCUIH, Alzheimer’s Association and other entities that are available on our website including flyers, posters, audio PSAs, video stories from caregivers, and one of the most popular resources, a healthcare provider talking guide on the connection between heart health and brain health.</a:t>
            </a:r>
          </a:p>
          <a:p>
            <a:endParaRPr lang="en-US" dirty="0"/>
          </a:p>
          <a:p>
            <a:r>
              <a:rPr lang="en-US" dirty="0"/>
              <a:t>We are also currently working with two of the four ACL Alzheimer’s Disease Program Initiative or ADPI grantees as their 3</a:t>
            </a:r>
            <a:r>
              <a:rPr lang="en-US" baseline="30000" dirty="0"/>
              <a:t>rd</a:t>
            </a:r>
            <a:r>
              <a:rPr lang="en-US" dirty="0"/>
              <a:t> party evaluator, which provides great on the ground experience to the start-up of work on ADRD in communities.</a:t>
            </a:r>
          </a:p>
        </p:txBody>
      </p:sp>
      <p:sp>
        <p:nvSpPr>
          <p:cNvPr id="4" name="Slide Number Placeholder 3"/>
          <p:cNvSpPr>
            <a:spLocks noGrp="1"/>
          </p:cNvSpPr>
          <p:nvPr>
            <p:ph type="sldNum" sz="quarter" idx="5"/>
          </p:nvPr>
        </p:nvSpPr>
        <p:spPr/>
        <p:txBody>
          <a:bodyPr/>
          <a:lstStyle/>
          <a:p>
            <a:fld id="{A92D80A5-FBDB-4041-B152-1DF23CA188A9}" type="slidenum">
              <a:rPr lang="en-US" smtClean="0"/>
              <a:t>7</a:t>
            </a:fld>
            <a:endParaRPr lang="en-US"/>
          </a:p>
        </p:txBody>
      </p:sp>
    </p:spTree>
    <p:extLst>
      <p:ext uri="{BB962C8B-B14F-4D97-AF65-F5344CB8AC3E}">
        <p14:creationId xmlns:p14="http://schemas.microsoft.com/office/powerpoint/2010/main" val="159750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6284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Oval 16"/>
          <p:cNvSpPr/>
          <p:nvPr userDrawn="1"/>
        </p:nvSpPr>
        <p:spPr>
          <a:xfrm>
            <a:off x="8912180" y="1809413"/>
            <a:ext cx="1687132" cy="168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589428" y="1809413"/>
            <a:ext cx="1687132" cy="1687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52434" y="1809413"/>
            <a:ext cx="1687132" cy="1687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Text Placeholder 10"/>
          <p:cNvSpPr>
            <a:spLocks noGrp="1"/>
          </p:cNvSpPr>
          <p:nvPr>
            <p:ph type="body" sz="quarter" idx="13"/>
          </p:nvPr>
        </p:nvSpPr>
        <p:spPr>
          <a:xfrm>
            <a:off x="4408868"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4" name="Picture Placeholder 9"/>
          <p:cNvSpPr>
            <a:spLocks noGrp="1"/>
          </p:cNvSpPr>
          <p:nvPr>
            <p:ph type="pic" sz="quarter" idx="14" hasCustomPrompt="1"/>
          </p:nvPr>
        </p:nvSpPr>
        <p:spPr>
          <a:xfrm>
            <a:off x="5400587"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5" name="Text Placeholder 10"/>
          <p:cNvSpPr>
            <a:spLocks noGrp="1"/>
          </p:cNvSpPr>
          <p:nvPr>
            <p:ph type="body" sz="quarter" idx="17"/>
          </p:nvPr>
        </p:nvSpPr>
        <p:spPr>
          <a:xfrm>
            <a:off x="749122"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6" name="Text Placeholder 10"/>
          <p:cNvSpPr>
            <a:spLocks noGrp="1"/>
          </p:cNvSpPr>
          <p:nvPr>
            <p:ph type="body" sz="quarter" idx="21"/>
          </p:nvPr>
        </p:nvSpPr>
        <p:spPr>
          <a:xfrm>
            <a:off x="8068614"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7" name="Text Placeholder 10"/>
          <p:cNvSpPr>
            <a:spLocks noGrp="1"/>
          </p:cNvSpPr>
          <p:nvPr>
            <p:ph type="body" sz="quarter" idx="23"/>
          </p:nvPr>
        </p:nvSpPr>
        <p:spPr>
          <a:xfrm>
            <a:off x="4408868"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8" name="Text Placeholder 10"/>
          <p:cNvSpPr>
            <a:spLocks noGrp="1"/>
          </p:cNvSpPr>
          <p:nvPr>
            <p:ph type="body" sz="quarter" idx="24"/>
          </p:nvPr>
        </p:nvSpPr>
        <p:spPr>
          <a:xfrm>
            <a:off x="749122"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9" name="Text Placeholder 10"/>
          <p:cNvSpPr>
            <a:spLocks noGrp="1"/>
          </p:cNvSpPr>
          <p:nvPr>
            <p:ph type="body" sz="quarter" idx="25"/>
          </p:nvPr>
        </p:nvSpPr>
        <p:spPr>
          <a:xfrm>
            <a:off x="8068614"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0" name="Picture Placeholder 9"/>
          <p:cNvSpPr>
            <a:spLocks noGrp="1"/>
          </p:cNvSpPr>
          <p:nvPr>
            <p:ph type="pic" sz="quarter" idx="26" hasCustomPrompt="1"/>
          </p:nvPr>
        </p:nvSpPr>
        <p:spPr>
          <a:xfrm>
            <a:off x="9060333"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1" name="Picture Placeholder 9"/>
          <p:cNvSpPr>
            <a:spLocks noGrp="1"/>
          </p:cNvSpPr>
          <p:nvPr>
            <p:ph type="pic" sz="quarter" idx="27" hasCustomPrompt="1"/>
          </p:nvPr>
        </p:nvSpPr>
        <p:spPr>
          <a:xfrm>
            <a:off x="1737581"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2" name="Text Placeholder 10"/>
          <p:cNvSpPr>
            <a:spLocks noGrp="1"/>
          </p:cNvSpPr>
          <p:nvPr>
            <p:ph type="body" sz="quarter" idx="28"/>
          </p:nvPr>
        </p:nvSpPr>
        <p:spPr>
          <a:xfrm>
            <a:off x="4408868"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3" name="Text Placeholder 10"/>
          <p:cNvSpPr>
            <a:spLocks noGrp="1"/>
          </p:cNvSpPr>
          <p:nvPr>
            <p:ph type="body" sz="quarter" idx="29"/>
          </p:nvPr>
        </p:nvSpPr>
        <p:spPr>
          <a:xfrm>
            <a:off x="749122"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0"/>
          </p:nvPr>
        </p:nvSpPr>
        <p:spPr>
          <a:xfrm>
            <a:off x="8068614"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cxnSp>
        <p:nvCxnSpPr>
          <p:cNvPr id="26" name="Straight Connector 25"/>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1" y="1752247"/>
            <a:ext cx="5104683" cy="1982631"/>
          </a:xfrm>
          <a:prstGeom prst="rect">
            <a:avLst/>
          </a:prstGeom>
        </p:spPr>
        <p:txBody>
          <a:bodyPr/>
          <a:lstStyle>
            <a:lvl1pPr marL="0" indent="0">
              <a:buFont typeface="+mj-lt"/>
              <a:buNone/>
              <a:defRPr/>
            </a:lvl1pPr>
          </a:lstStyle>
          <a:p>
            <a:r>
              <a:rPr lang="en-US"/>
              <a:t> </a:t>
            </a:r>
          </a:p>
        </p:txBody>
      </p:sp>
      <p:sp>
        <p:nvSpPr>
          <p:cNvPr id="5" name="Rectangle 4"/>
          <p:cNvSpPr/>
          <p:nvPr userDrawn="1"/>
        </p:nvSpPr>
        <p:spPr>
          <a:xfrm>
            <a:off x="5100121" y="1752247"/>
            <a:ext cx="7091880" cy="1982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1"/>
          <p:cNvSpPr>
            <a:spLocks noGrp="1"/>
          </p:cNvSpPr>
          <p:nvPr>
            <p:ph type="body" sz="quarter" idx="13"/>
          </p:nvPr>
        </p:nvSpPr>
        <p:spPr>
          <a:xfrm>
            <a:off x="5382011" y="2016264"/>
            <a:ext cx="6084480" cy="1454596"/>
          </a:xfrm>
          <a:prstGeom prst="rect">
            <a:avLst/>
          </a:prstGeom>
        </p:spPr>
        <p:txBody>
          <a:bodyPr anchor="ctr" anchorCtr="0">
            <a:noAutofit/>
          </a:bodyPr>
          <a:lstStyle>
            <a:lvl1pPr marL="0" indent="0" algn="l">
              <a:buFontTx/>
              <a:buNone/>
              <a:defRPr sz="20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7" name="Text Placeholder 21"/>
          <p:cNvSpPr>
            <a:spLocks noGrp="1"/>
          </p:cNvSpPr>
          <p:nvPr>
            <p:ph type="body" sz="quarter" idx="14"/>
          </p:nvPr>
        </p:nvSpPr>
        <p:spPr>
          <a:xfrm>
            <a:off x="725511" y="3998894"/>
            <a:ext cx="10740980" cy="1590539"/>
          </a:xfrm>
          <a:prstGeom prst="rect">
            <a:avLst/>
          </a:prstGeom>
        </p:spPr>
        <p:txBody>
          <a:bodyPr anchor="ctr" anchorCtr="0">
            <a:noAutofit/>
          </a:bodyPr>
          <a:lstStyle>
            <a:lvl1pPr marL="0" indent="0" algn="l">
              <a:buFontTx/>
              <a:buNone/>
              <a:defRPr sz="1600" b="0" spc="0" baseline="0">
                <a:solidFill>
                  <a:schemeClr val="accent3"/>
                </a:solidFill>
                <a:effectLst/>
                <a:latin typeface="+mn-lt"/>
                <a:ea typeface="Adobe Fan Heiti Std B" panose="020B0700000000000000" pitchFamily="34" charset="-128"/>
              </a:defRPr>
            </a:lvl1pPr>
          </a:lstStyle>
          <a:p>
            <a:pPr lvl="0"/>
            <a:endParaRPr lang="en-US" dirty="0"/>
          </a:p>
        </p:txBody>
      </p:sp>
      <p:cxnSp>
        <p:nvCxnSpPr>
          <p:cNvPr id="8" name="Straight Connector 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Tree>
    <p:extLst>
      <p:ext uri="{BB962C8B-B14F-4D97-AF65-F5344CB8AC3E}">
        <p14:creationId xmlns:p14="http://schemas.microsoft.com/office/powerpoint/2010/main" val="245138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9371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166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80841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45277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318307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17709" y="2672057"/>
            <a:ext cx="5393100" cy="2934999"/>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2002" y="1996897"/>
            <a:ext cx="5087073"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57"/>
            <a:ext cx="5393100" cy="2934999"/>
          </a:xfrm>
        </p:spPr>
        <p:txBody>
          <a:bodyPr>
            <a:normAutofit/>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3" name="Text Placeholder 2"/>
          <p:cNvSpPr>
            <a:spLocks noGrp="1"/>
          </p:cNvSpPr>
          <p:nvPr>
            <p:ph type="body" idx="1"/>
          </p:nvPr>
        </p:nvSpPr>
        <p:spPr>
          <a:xfrm>
            <a:off x="582419" y="1996897"/>
            <a:ext cx="5087075"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EBDD738B-0273-43F7-B46A-5497EEA7FEB5}"/>
              </a:ext>
            </a:extLst>
          </p:cNvPr>
          <p:cNvSpPr>
            <a:spLocks noGrp="1"/>
          </p:cNvSpPr>
          <p:nvPr>
            <p:ph type="sldNum" sz="quarter" idx="10"/>
          </p:nvPr>
        </p:nvSpPr>
        <p:spPr/>
        <p:txBody>
          <a:bodyPr/>
          <a:lstStyle>
            <a:lvl1pPr>
              <a:defRPr/>
            </a:lvl1pPr>
          </a:lstStyle>
          <a:p>
            <a:pPr>
              <a:defRPr/>
            </a:pPr>
            <a:fld id="{1B01D203-4A1F-4721-AB40-38811531F701}" type="slidenum">
              <a:rPr lang="en-US"/>
              <a:pPr>
                <a:defRPr/>
              </a:pPr>
              <a:t>‹#›</a:t>
            </a:fld>
            <a:endParaRPr lang="en-US" dirty="0"/>
          </a:p>
        </p:txBody>
      </p:sp>
    </p:spTree>
    <p:extLst>
      <p:ext uri="{BB962C8B-B14F-4D97-AF65-F5344CB8AC3E}">
        <p14:creationId xmlns:p14="http://schemas.microsoft.com/office/powerpoint/2010/main" val="274691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731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1"/>
          <p:cNvSpPr>
            <a:spLocks noGrp="1"/>
          </p:cNvSpPr>
          <p:nvPr>
            <p:ph type="body" sz="quarter" idx="26"/>
          </p:nvPr>
        </p:nvSpPr>
        <p:spPr>
          <a:xfrm>
            <a:off x="2233077" y="4514223"/>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3" name="Text Placeholder 21"/>
          <p:cNvSpPr>
            <a:spLocks noGrp="1"/>
          </p:cNvSpPr>
          <p:nvPr>
            <p:ph type="body" sz="quarter" idx="27"/>
          </p:nvPr>
        </p:nvSpPr>
        <p:spPr>
          <a:xfrm>
            <a:off x="2233077"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4" name="Text Placeholder 21"/>
          <p:cNvSpPr>
            <a:spLocks noGrp="1"/>
          </p:cNvSpPr>
          <p:nvPr>
            <p:ph type="body" sz="quarter" idx="28" hasCustomPrompt="1"/>
          </p:nvPr>
        </p:nvSpPr>
        <p:spPr>
          <a:xfrm>
            <a:off x="1496097" y="4539980"/>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5" name="Straight Connector 14"/>
          <p:cNvCxnSpPr/>
          <p:nvPr userDrawn="1"/>
        </p:nvCxnSpPr>
        <p:spPr>
          <a:xfrm>
            <a:off x="2104287"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35"/>
          </p:nvPr>
        </p:nvSpPr>
        <p:spPr>
          <a:xfrm>
            <a:off x="7047625" y="4514223"/>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25" name="Text Placeholder 21"/>
          <p:cNvSpPr>
            <a:spLocks noGrp="1"/>
          </p:cNvSpPr>
          <p:nvPr>
            <p:ph type="body" sz="quarter" idx="36"/>
          </p:nvPr>
        </p:nvSpPr>
        <p:spPr>
          <a:xfrm>
            <a:off x="7047625"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6" name="Text Placeholder 21"/>
          <p:cNvSpPr>
            <a:spLocks noGrp="1"/>
          </p:cNvSpPr>
          <p:nvPr>
            <p:ph type="body" sz="quarter" idx="37" hasCustomPrompt="1"/>
          </p:nvPr>
        </p:nvSpPr>
        <p:spPr>
          <a:xfrm>
            <a:off x="6310645" y="4539980"/>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27" name="Straight Connector 26"/>
          <p:cNvCxnSpPr/>
          <p:nvPr userDrawn="1"/>
        </p:nvCxnSpPr>
        <p:spPr>
          <a:xfrm>
            <a:off x="6918835"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6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32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5520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3030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740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2130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3818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8499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7224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8206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238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Chart Placeholder 2"/>
          <p:cNvSpPr>
            <a:spLocks noGrp="1"/>
          </p:cNvSpPr>
          <p:nvPr>
            <p:ph type="chart" sz="quarter" idx="12"/>
          </p:nvPr>
        </p:nvSpPr>
        <p:spPr>
          <a:xfrm>
            <a:off x="918257" y="2027718"/>
            <a:ext cx="5933955" cy="3381408"/>
          </a:xfrm>
          <a:prstGeom prst="rect">
            <a:avLst/>
          </a:prstGeom>
        </p:spPr>
        <p:txBody>
          <a:bodyPr/>
          <a:lstStyle>
            <a:lvl1pPr marL="0" indent="0" algn="ctr">
              <a:buFontTx/>
              <a:buNone/>
              <a:defRPr sz="1800">
                <a:solidFill>
                  <a:schemeClr val="tx1">
                    <a:lumMod val="85000"/>
                    <a:lumOff val="15000"/>
                  </a:schemeClr>
                </a:solidFill>
                <a:latin typeface="Metropolis Light" panose="00000500000000000000" pitchFamily="50" charset="0"/>
                <a:ea typeface="Metropolis Light" panose="00000500000000000000" pitchFamily="50" charset="0"/>
              </a:defRPr>
            </a:lvl1pPr>
          </a:lstStyle>
          <a:p>
            <a:endParaRPr lang="en-US"/>
          </a:p>
        </p:txBody>
      </p:sp>
      <p:sp>
        <p:nvSpPr>
          <p:cNvPr id="4" name="Text Placeholder 7"/>
          <p:cNvSpPr>
            <a:spLocks noGrp="1"/>
          </p:cNvSpPr>
          <p:nvPr>
            <p:ph type="body" sz="quarter" idx="51" hasCustomPrompt="1"/>
          </p:nvPr>
        </p:nvSpPr>
        <p:spPr>
          <a:xfrm>
            <a:off x="7753217" y="237033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5" name="Text Placeholder 7"/>
          <p:cNvSpPr>
            <a:spLocks noGrp="1"/>
          </p:cNvSpPr>
          <p:nvPr>
            <p:ph type="body" sz="quarter" idx="52" hasCustomPrompt="1"/>
          </p:nvPr>
        </p:nvSpPr>
        <p:spPr>
          <a:xfrm>
            <a:off x="7753217" y="2027719"/>
            <a:ext cx="3520525" cy="264684"/>
          </a:xfrm>
          <a:prstGeom prst="rect">
            <a:avLst/>
          </a:prstGeom>
          <a:noFill/>
        </p:spPr>
        <p:txBody>
          <a:bodyPr/>
          <a:lstStyle>
            <a:lvl1pPr marL="0" indent="0" algn="l">
              <a:buFontTx/>
              <a:buNone/>
              <a:defRPr sz="1800" b="0" baseline="0">
                <a:solidFill>
                  <a:schemeClr val="accent1"/>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6" name="Text Placeholder 7"/>
          <p:cNvSpPr>
            <a:spLocks noGrp="1"/>
          </p:cNvSpPr>
          <p:nvPr>
            <p:ph type="body" sz="quarter" idx="53" hasCustomPrompt="1"/>
          </p:nvPr>
        </p:nvSpPr>
        <p:spPr>
          <a:xfrm>
            <a:off x="7753217" y="356341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7" name="Text Placeholder 7"/>
          <p:cNvSpPr>
            <a:spLocks noGrp="1"/>
          </p:cNvSpPr>
          <p:nvPr>
            <p:ph type="body" sz="quarter" idx="54" hasCustomPrompt="1"/>
          </p:nvPr>
        </p:nvSpPr>
        <p:spPr>
          <a:xfrm>
            <a:off x="7753217" y="3220799"/>
            <a:ext cx="3520525" cy="264684"/>
          </a:xfrm>
          <a:prstGeom prst="rect">
            <a:avLst/>
          </a:prstGeom>
          <a:noFill/>
        </p:spPr>
        <p:txBody>
          <a:bodyPr/>
          <a:lstStyle>
            <a:lvl1pPr marL="0" indent="0" algn="l">
              <a:buFontTx/>
              <a:buNone/>
              <a:defRPr sz="1800" b="0" baseline="0">
                <a:solidFill>
                  <a:schemeClr val="accent2"/>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8" name="Text Placeholder 7"/>
          <p:cNvSpPr>
            <a:spLocks noGrp="1"/>
          </p:cNvSpPr>
          <p:nvPr>
            <p:ph type="body" sz="quarter" idx="55" hasCustomPrompt="1"/>
          </p:nvPr>
        </p:nvSpPr>
        <p:spPr>
          <a:xfrm>
            <a:off x="7753217" y="476919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9" name="Text Placeholder 7"/>
          <p:cNvSpPr>
            <a:spLocks noGrp="1"/>
          </p:cNvSpPr>
          <p:nvPr>
            <p:ph type="body" sz="quarter" idx="56" hasCustomPrompt="1"/>
          </p:nvPr>
        </p:nvSpPr>
        <p:spPr>
          <a:xfrm>
            <a:off x="7753217" y="4426579"/>
            <a:ext cx="3520525" cy="264684"/>
          </a:xfrm>
          <a:prstGeom prst="rect">
            <a:avLst/>
          </a:prstGeom>
          <a:noFill/>
        </p:spPr>
        <p:txBody>
          <a:bodyPr/>
          <a:lstStyle>
            <a:lvl1pPr marL="0" indent="0" algn="l">
              <a:buFontTx/>
              <a:buNone/>
              <a:defRPr sz="1800" b="0" baseline="0">
                <a:solidFill>
                  <a:schemeClr val="accent3"/>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10" name="Rounded Rectangle 9"/>
          <p:cNvSpPr/>
          <p:nvPr userDrawn="1"/>
        </p:nvSpPr>
        <p:spPr>
          <a:xfrm>
            <a:off x="7413629" y="2051469"/>
            <a:ext cx="264684" cy="2646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1" name="Rounded Rectangle 10"/>
          <p:cNvSpPr/>
          <p:nvPr userDrawn="1"/>
        </p:nvSpPr>
        <p:spPr>
          <a:xfrm>
            <a:off x="7413629" y="3244549"/>
            <a:ext cx="264684" cy="2646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2" name="Rounded Rectangle 11"/>
          <p:cNvSpPr/>
          <p:nvPr userDrawn="1"/>
        </p:nvSpPr>
        <p:spPr>
          <a:xfrm>
            <a:off x="7413629" y="4449504"/>
            <a:ext cx="264684" cy="2646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37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2371172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5"/>
          </p:nvPr>
        </p:nvSpPr>
        <p:spPr>
          <a:xfrm>
            <a:off x="5290736" y="5284166"/>
            <a:ext cx="5212080"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9" name="Text Placeholder 7"/>
          <p:cNvSpPr>
            <a:spLocks noGrp="1"/>
          </p:cNvSpPr>
          <p:nvPr>
            <p:ph type="body" sz="quarter" idx="16"/>
          </p:nvPr>
        </p:nvSpPr>
        <p:spPr>
          <a:xfrm>
            <a:off x="5697490" y="389880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0" name="Text Placeholder 7"/>
          <p:cNvSpPr>
            <a:spLocks noGrp="1"/>
          </p:cNvSpPr>
          <p:nvPr>
            <p:ph type="body" sz="quarter" idx="17"/>
          </p:nvPr>
        </p:nvSpPr>
        <p:spPr>
          <a:xfrm>
            <a:off x="5697490" y="424821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5" name="Text Placeholder 7"/>
          <p:cNvSpPr>
            <a:spLocks noGrp="1"/>
          </p:cNvSpPr>
          <p:nvPr>
            <p:ph type="body" sz="quarter" idx="19"/>
          </p:nvPr>
        </p:nvSpPr>
        <p:spPr>
          <a:xfrm>
            <a:off x="5290736" y="3204427"/>
            <a:ext cx="4495731" cy="346027"/>
          </a:xfrm>
          <a:prstGeom prst="rect">
            <a:avLst/>
          </a:prstGeom>
        </p:spPr>
        <p:txBody>
          <a:bodyPr/>
          <a:lstStyle>
            <a:lvl1pPr marL="0" indent="0" algn="l">
              <a:buFontTx/>
              <a:buNone/>
              <a:defRPr sz="2400" b="0">
                <a:solidFill>
                  <a:schemeClr val="bg1"/>
                </a:solidFill>
                <a:effectLst>
                  <a:outerShdw blurRad="38100" dist="38100" dir="2700000" algn="tl">
                    <a:srgbClr val="000000">
                      <a:alpha val="43137"/>
                    </a:srgbClr>
                  </a:outerShdw>
                </a:effectLst>
                <a:latin typeface="+mj-lt"/>
              </a:defRPr>
            </a:lvl1pPr>
          </a:lstStyle>
          <a:p>
            <a:pPr lvl="0"/>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3769" y="3902847"/>
            <a:ext cx="209229" cy="27770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3769" y="4273275"/>
            <a:ext cx="228098" cy="23341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3769" y="4600709"/>
            <a:ext cx="239044" cy="239044"/>
          </a:xfrm>
          <a:prstGeom prst="rect">
            <a:avLst/>
          </a:prstGeom>
          <a:effectLst>
            <a:outerShdw blurRad="50800" dist="38100" dir="2700000" algn="tl" rotWithShape="0">
              <a:prstClr val="black">
                <a:alpha val="40000"/>
              </a:prstClr>
            </a:outerShdw>
          </a:effectLst>
        </p:spPr>
      </p:pic>
      <p:sp>
        <p:nvSpPr>
          <p:cNvPr id="19" name="Text Placeholder 7"/>
          <p:cNvSpPr>
            <a:spLocks noGrp="1"/>
          </p:cNvSpPr>
          <p:nvPr>
            <p:ph type="body" sz="quarter" idx="18"/>
          </p:nvPr>
        </p:nvSpPr>
        <p:spPr>
          <a:xfrm>
            <a:off x="5697490" y="459762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Tree>
    <p:extLst>
      <p:ext uri="{BB962C8B-B14F-4D97-AF65-F5344CB8AC3E}">
        <p14:creationId xmlns:p14="http://schemas.microsoft.com/office/powerpoint/2010/main" val="88743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p:cNvSpPr>
            <a:spLocks noGrp="1"/>
          </p:cNvSpPr>
          <p:nvPr>
            <p:ph type="body" sz="quarter" idx="11" hasCustomPrompt="1"/>
          </p:nvPr>
        </p:nvSpPr>
        <p:spPr>
          <a:xfrm>
            <a:off x="1253544" y="3221558"/>
            <a:ext cx="9684913" cy="629230"/>
          </a:xfrm>
          <a:prstGeom prst="rect">
            <a:avLst/>
          </a:prstGeom>
        </p:spPr>
        <p:txBody>
          <a:bodyPr/>
          <a:lstStyle>
            <a:lvl1pPr marL="0" indent="0" algn="ctr">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 Goes Here!</a:t>
            </a:r>
          </a:p>
        </p:txBody>
      </p:sp>
      <p:sp>
        <p:nvSpPr>
          <p:cNvPr id="4" name="Text Placeholder 10"/>
          <p:cNvSpPr>
            <a:spLocks noGrp="1"/>
          </p:cNvSpPr>
          <p:nvPr>
            <p:ph type="body" sz="quarter" idx="12" hasCustomPrompt="1"/>
          </p:nvPr>
        </p:nvSpPr>
        <p:spPr>
          <a:xfrm>
            <a:off x="1253544" y="3939519"/>
            <a:ext cx="9551831" cy="413539"/>
          </a:xfrm>
          <a:prstGeom prst="rect">
            <a:avLst/>
          </a:prstGeom>
        </p:spPr>
        <p:txBody>
          <a:bodyPr/>
          <a:lstStyle>
            <a:lvl1pPr marL="0" indent="0" algn="ctr">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 Goes Here!</a:t>
            </a:r>
          </a:p>
        </p:txBody>
      </p:sp>
      <p:sp>
        <p:nvSpPr>
          <p:cNvPr id="5" name="Text Placeholder 10"/>
          <p:cNvSpPr>
            <a:spLocks noGrp="1"/>
          </p:cNvSpPr>
          <p:nvPr>
            <p:ph type="body" sz="quarter" idx="15"/>
          </p:nvPr>
        </p:nvSpPr>
        <p:spPr>
          <a:xfrm>
            <a:off x="3996241" y="5284166"/>
            <a:ext cx="4199518" cy="232850"/>
          </a:xfrm>
          <a:prstGeom prst="rect">
            <a:avLst/>
          </a:prstGeom>
        </p:spPr>
        <p:txBody>
          <a:bodyPr/>
          <a:lstStyle>
            <a:lvl1pPr marL="0" indent="0" algn="ctr">
              <a:buFontTx/>
              <a:buNone/>
              <a:defRPr sz="1200" b="0">
                <a:solidFill>
                  <a:schemeClr val="bg1"/>
                </a:solidFill>
                <a:effectLst/>
                <a:latin typeface="+mn-lt"/>
              </a:defRPr>
            </a:lvl1pPr>
          </a:lstStyle>
          <a:p>
            <a:pPr lvl="0"/>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3157" y="1303849"/>
            <a:ext cx="4705686" cy="908218"/>
          </a:xfrm>
          <a:prstGeom prst="rect">
            <a:avLst/>
          </a:prstGeom>
        </p:spPr>
      </p:pic>
      <p:sp>
        <p:nvSpPr>
          <p:cNvPr id="10" name="Rectangle 9"/>
          <p:cNvSpPr/>
          <p:nvPr userDrawn="1"/>
        </p:nvSpPr>
        <p:spPr>
          <a:xfrm>
            <a:off x="721217" y="721217"/>
            <a:ext cx="10749566" cy="54155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566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
        <p:nvSpPr>
          <p:cNvPr id="17"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a:t>
            </a:r>
            <a:br>
              <a:rPr lang="en-US"/>
            </a:br>
            <a:r>
              <a:rPr lang="en-US"/>
              <a:t>Goes Here!</a:t>
            </a:r>
          </a:p>
        </p:txBody>
      </p:sp>
      <p:sp>
        <p:nvSpPr>
          <p:cNvPr id="18"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a:t>
            </a:r>
            <a:br>
              <a:rPr lang="en-US"/>
            </a:br>
            <a:r>
              <a:rPr lang="en-US"/>
              <a:t>Goes Here!</a:t>
            </a:r>
          </a:p>
        </p:txBody>
      </p:sp>
      <p:sp>
        <p:nvSpPr>
          <p:cNvPr id="19"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bg1"/>
                </a:solidFill>
                <a:effectLst>
                  <a:outerShdw blurRad="38100" dist="38100" dir="2700000" algn="tl">
                    <a:srgbClr val="000000">
                      <a:alpha val="43137"/>
                    </a:srgbClr>
                  </a:outerShdw>
                </a:effectLst>
                <a:latin typeface="+mn-lt"/>
              </a:defRPr>
            </a:lvl1pPr>
          </a:lstStyle>
          <a:p>
            <a:pPr lvl="0"/>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spTree>
    <p:extLst>
      <p:ext uri="{BB962C8B-B14F-4D97-AF65-F5344CB8AC3E}">
        <p14:creationId xmlns:p14="http://schemas.microsoft.com/office/powerpoint/2010/main" val="112190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1A-BE91-4A5F-879D-3A23D20BC8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850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Tree>
    <p:extLst>
      <p:ext uri="{BB962C8B-B14F-4D97-AF65-F5344CB8AC3E}">
        <p14:creationId xmlns:p14="http://schemas.microsoft.com/office/powerpoint/2010/main" val="209540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920974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1231871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2222889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1" cy="6857999"/>
          </a:xfrm>
          <a:prstGeom prst="rect">
            <a:avLst/>
          </a:prstGeom>
        </p:spPr>
      </p:pic>
    </p:spTree>
    <p:extLst>
      <p:ext uri="{BB962C8B-B14F-4D97-AF65-F5344CB8AC3E}">
        <p14:creationId xmlns:p14="http://schemas.microsoft.com/office/powerpoint/2010/main" val="237193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1"/>
              </a:buClr>
              <a:buFont typeface="Wingdings" panose="05000000000000000000" pitchFamily="2" charset="2"/>
              <a:buChar char="§"/>
              <a:defRPr sz="2400" b="1">
                <a:solidFill>
                  <a:schemeClr val="accent1"/>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1896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3753012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3915281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5"/>
          </p:nvPr>
        </p:nvSpPr>
        <p:spPr>
          <a:xfrm>
            <a:off x="5290736" y="5284166"/>
            <a:ext cx="5212080"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
        <p:nvSpPr>
          <p:cNvPr id="9" name="Text Placeholder 7"/>
          <p:cNvSpPr>
            <a:spLocks noGrp="1"/>
          </p:cNvSpPr>
          <p:nvPr>
            <p:ph type="body" sz="quarter" idx="16"/>
          </p:nvPr>
        </p:nvSpPr>
        <p:spPr>
          <a:xfrm>
            <a:off x="5697490" y="389880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0" name="Text Placeholder 7"/>
          <p:cNvSpPr>
            <a:spLocks noGrp="1"/>
          </p:cNvSpPr>
          <p:nvPr>
            <p:ph type="body" sz="quarter" idx="17"/>
          </p:nvPr>
        </p:nvSpPr>
        <p:spPr>
          <a:xfrm>
            <a:off x="5697490" y="424821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5" name="Text Placeholder 7"/>
          <p:cNvSpPr>
            <a:spLocks noGrp="1"/>
          </p:cNvSpPr>
          <p:nvPr>
            <p:ph type="body" sz="quarter" idx="19"/>
          </p:nvPr>
        </p:nvSpPr>
        <p:spPr>
          <a:xfrm>
            <a:off x="5290736" y="3204427"/>
            <a:ext cx="4495731" cy="346027"/>
          </a:xfrm>
          <a:prstGeom prst="rect">
            <a:avLst/>
          </a:prstGeom>
        </p:spPr>
        <p:txBody>
          <a:bodyPr/>
          <a:lstStyle>
            <a:lvl1pPr marL="0" indent="0" algn="l">
              <a:buFontTx/>
              <a:buNone/>
              <a:defRPr sz="2400" b="0">
                <a:solidFill>
                  <a:schemeClr val="bg1"/>
                </a:solidFill>
                <a:effectLst>
                  <a:outerShdw blurRad="38100" dist="38100" dir="2700000" algn="tl">
                    <a:srgbClr val="000000">
                      <a:alpha val="43137"/>
                    </a:srgbClr>
                  </a:outerShdw>
                </a:effectLst>
                <a:latin typeface="+mj-lt"/>
              </a:defRPr>
            </a:lvl1pPr>
          </a:lstStyle>
          <a:p>
            <a:pPr lvl="0"/>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3769" y="3902847"/>
            <a:ext cx="209229" cy="27770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3769" y="4273275"/>
            <a:ext cx="228098" cy="23341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3769" y="4600709"/>
            <a:ext cx="239044" cy="239044"/>
          </a:xfrm>
          <a:prstGeom prst="rect">
            <a:avLst/>
          </a:prstGeom>
          <a:effectLst>
            <a:outerShdw blurRad="50800" dist="38100" dir="2700000" algn="tl" rotWithShape="0">
              <a:prstClr val="black">
                <a:alpha val="40000"/>
              </a:prstClr>
            </a:outerShdw>
          </a:effectLst>
        </p:spPr>
      </p:pic>
      <p:sp>
        <p:nvSpPr>
          <p:cNvPr id="19" name="Text Placeholder 7"/>
          <p:cNvSpPr>
            <a:spLocks noGrp="1"/>
          </p:cNvSpPr>
          <p:nvPr>
            <p:ph type="body" sz="quarter" idx="18"/>
          </p:nvPr>
        </p:nvSpPr>
        <p:spPr>
          <a:xfrm>
            <a:off x="5697490" y="459762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Tree>
    <p:extLst>
      <p:ext uri="{BB962C8B-B14F-4D97-AF65-F5344CB8AC3E}">
        <p14:creationId xmlns:p14="http://schemas.microsoft.com/office/powerpoint/2010/main" val="1595951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4027401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CFB06-B512-B443-ACC6-87CCC6A88711}"/>
              </a:ext>
            </a:extLst>
          </p:cNvPr>
          <p:cNvSpPr>
            <a:spLocks noGrp="1"/>
          </p:cNvSpPr>
          <p:nvPr>
            <p:ph type="dt" sz="half" idx="10"/>
          </p:nvPr>
        </p:nvSpPr>
        <p:spPr/>
        <p:txBody>
          <a:bodyPr/>
          <a:lstStyle/>
          <a:p>
            <a:fld id="{160BA8F4-104B-B04C-8803-340E7A77EABF}" type="datetimeFigureOut">
              <a:rPr lang="en-US" smtClean="0"/>
              <a:t>8/18/2021</a:t>
            </a:fld>
            <a:endParaRPr lang="en-US"/>
          </a:p>
        </p:txBody>
      </p:sp>
      <p:sp>
        <p:nvSpPr>
          <p:cNvPr id="3" name="Footer Placeholder 2">
            <a:extLst>
              <a:ext uri="{FF2B5EF4-FFF2-40B4-BE49-F238E27FC236}">
                <a16:creationId xmlns:a16="http://schemas.microsoft.com/office/drawing/2014/main" id="{316C7154-B50E-A14D-B8BC-391FEA2D2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22F36-CDFE-F642-9470-C4D18848F148}"/>
              </a:ext>
            </a:extLst>
          </p:cNvPr>
          <p:cNvSpPr>
            <a:spLocks noGrp="1"/>
          </p:cNvSpPr>
          <p:nvPr>
            <p:ph type="sldNum" sz="quarter" idx="12"/>
          </p:nvPr>
        </p:nvSpPr>
        <p:spPr/>
        <p:txBody>
          <a:bodyPr/>
          <a:lstStyle/>
          <a:p>
            <a:fld id="{5B36E005-435B-3F4A-AB07-AF5D6BC4DCC4}" type="slidenum">
              <a:rPr lang="en-US" smtClean="0"/>
              <a:t>‹#›</a:t>
            </a:fld>
            <a:endParaRPr lang="en-US"/>
          </a:p>
        </p:txBody>
      </p:sp>
    </p:spTree>
    <p:extLst>
      <p:ext uri="{BB962C8B-B14F-4D97-AF65-F5344CB8AC3E}">
        <p14:creationId xmlns:p14="http://schemas.microsoft.com/office/powerpoint/2010/main" val="1209468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5F70F-832D-3D4C-96CD-5850B4A34BE9}"/>
              </a:ext>
            </a:extLst>
          </p:cNvPr>
          <p:cNvSpPr>
            <a:spLocks noGrp="1"/>
          </p:cNvSpPr>
          <p:nvPr>
            <p:ph type="dt" sz="half" idx="10"/>
          </p:nvPr>
        </p:nvSpPr>
        <p:spPr>
          <a:xfrm>
            <a:off x="838200" y="6356350"/>
            <a:ext cx="2743200" cy="365125"/>
          </a:xfrm>
          <a:prstGeom prst="rect">
            <a:avLst/>
          </a:prstGeom>
        </p:spPr>
        <p:txBody>
          <a:bodyPr/>
          <a:lstStyle/>
          <a:p>
            <a:fld id="{1768C57B-29C1-4444-B673-196635F49D7E}" type="datetimeFigureOut">
              <a:rPr lang="en-US" smtClean="0"/>
              <a:t>8/18/2021</a:t>
            </a:fld>
            <a:endParaRPr lang="en-US"/>
          </a:p>
        </p:txBody>
      </p:sp>
      <p:sp>
        <p:nvSpPr>
          <p:cNvPr id="3" name="Footer Placeholder 2">
            <a:extLst>
              <a:ext uri="{FF2B5EF4-FFF2-40B4-BE49-F238E27FC236}">
                <a16:creationId xmlns:a16="http://schemas.microsoft.com/office/drawing/2014/main" id="{3C45E7B5-A669-2C4F-99E4-90F6CEE3A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56E1117-125B-2346-B9A4-3D5109802988}"/>
              </a:ext>
            </a:extLst>
          </p:cNvPr>
          <p:cNvSpPr>
            <a:spLocks noGrp="1"/>
          </p:cNvSpPr>
          <p:nvPr>
            <p:ph type="sldNum" sz="quarter" idx="12"/>
          </p:nvPr>
        </p:nvSpPr>
        <p:spPr>
          <a:xfrm>
            <a:off x="8610600" y="6356350"/>
            <a:ext cx="2743200" cy="365125"/>
          </a:xfrm>
          <a:prstGeom prst="rect">
            <a:avLst/>
          </a:prstGeom>
        </p:spPr>
        <p:txBody>
          <a:bodyPr/>
          <a:lstStyle/>
          <a:p>
            <a:fld id="{D5E14E16-EEAC-3945-B6A3-3E172BD7297A}" type="slidenum">
              <a:rPr lang="en-US" smtClean="0"/>
              <a:t>‹#›</a:t>
            </a:fld>
            <a:endParaRPr lang="en-US"/>
          </a:p>
        </p:txBody>
      </p:sp>
    </p:spTree>
    <p:extLst>
      <p:ext uri="{BB962C8B-B14F-4D97-AF65-F5344CB8AC3E}">
        <p14:creationId xmlns:p14="http://schemas.microsoft.com/office/powerpoint/2010/main" val="27281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a:off x="0" y="2630507"/>
            <a:ext cx="11157012"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2062896" y="2128231"/>
            <a:ext cx="1352282" cy="1004553"/>
            <a:chOff x="1815922" y="2926724"/>
            <a:chExt cx="1352282" cy="1004553"/>
          </a:xfrm>
        </p:grpSpPr>
        <p:sp>
          <p:nvSpPr>
            <p:cNvPr id="7" name="Rectangle 6"/>
            <p:cNvSpPr/>
            <p:nvPr userDrawn="1"/>
          </p:nvSpPr>
          <p:spPr>
            <a:xfrm>
              <a:off x="1815922"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userDrawn="1"/>
          </p:nvSpPr>
          <p:spPr>
            <a:xfrm>
              <a:off x="2379643"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Parallelogram 8"/>
            <p:cNvSpPr/>
            <p:nvPr userDrawn="1"/>
          </p:nvSpPr>
          <p:spPr>
            <a:xfrm>
              <a:off x="1815922"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userDrawn="1"/>
        </p:nvGrpSpPr>
        <p:grpSpPr>
          <a:xfrm>
            <a:off x="4300871" y="2128231"/>
            <a:ext cx="1352282" cy="1004553"/>
            <a:chOff x="4461858" y="2926724"/>
            <a:chExt cx="1352282" cy="1004553"/>
          </a:xfrm>
        </p:grpSpPr>
        <p:sp>
          <p:nvSpPr>
            <p:cNvPr id="11" name="Rectangle 10"/>
            <p:cNvSpPr/>
            <p:nvPr userDrawn="1"/>
          </p:nvSpPr>
          <p:spPr>
            <a:xfrm>
              <a:off x="4461858"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userDrawn="1"/>
          </p:nvSpPr>
          <p:spPr>
            <a:xfrm>
              <a:off x="5025579"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arallelogram 14"/>
            <p:cNvSpPr/>
            <p:nvPr userDrawn="1"/>
          </p:nvSpPr>
          <p:spPr>
            <a:xfrm>
              <a:off x="4461858"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 name="Group 15"/>
          <p:cNvGrpSpPr/>
          <p:nvPr userDrawn="1"/>
        </p:nvGrpSpPr>
        <p:grpSpPr>
          <a:xfrm>
            <a:off x="6538846" y="2128231"/>
            <a:ext cx="1352282" cy="1004553"/>
            <a:chOff x="6377861" y="2926724"/>
            <a:chExt cx="1352282" cy="1004553"/>
          </a:xfrm>
        </p:grpSpPr>
        <p:sp>
          <p:nvSpPr>
            <p:cNvPr id="17" name="Rectangle 16"/>
            <p:cNvSpPr/>
            <p:nvPr userDrawn="1"/>
          </p:nvSpPr>
          <p:spPr>
            <a:xfrm>
              <a:off x="6377861"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userDrawn="1"/>
          </p:nvSpPr>
          <p:spPr>
            <a:xfrm>
              <a:off x="6941582"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arallelogram 18"/>
            <p:cNvSpPr/>
            <p:nvPr userDrawn="1"/>
          </p:nvSpPr>
          <p:spPr>
            <a:xfrm>
              <a:off x="6377861"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0" name="Group 19"/>
          <p:cNvGrpSpPr/>
          <p:nvPr userDrawn="1"/>
        </p:nvGrpSpPr>
        <p:grpSpPr>
          <a:xfrm>
            <a:off x="8776822" y="2128231"/>
            <a:ext cx="1352282" cy="1004553"/>
            <a:chOff x="8293864" y="2926724"/>
            <a:chExt cx="1352282" cy="1004553"/>
          </a:xfrm>
        </p:grpSpPr>
        <p:sp>
          <p:nvSpPr>
            <p:cNvPr id="21" name="Rectangle 20"/>
            <p:cNvSpPr/>
            <p:nvPr userDrawn="1"/>
          </p:nvSpPr>
          <p:spPr>
            <a:xfrm>
              <a:off x="8293864"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userDrawn="1"/>
          </p:nvSpPr>
          <p:spPr>
            <a:xfrm>
              <a:off x="8857585"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Parallelogram 22"/>
            <p:cNvSpPr/>
            <p:nvPr userDrawn="1"/>
          </p:nvSpPr>
          <p:spPr>
            <a:xfrm>
              <a:off x="8293864"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4" name="Text Placeholder 21"/>
          <p:cNvSpPr>
            <a:spLocks noGrp="1"/>
          </p:cNvSpPr>
          <p:nvPr>
            <p:ph type="body" sz="quarter" idx="12" hasCustomPrompt="1"/>
          </p:nvPr>
        </p:nvSpPr>
        <p:spPr>
          <a:xfrm>
            <a:off x="241256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5" name="Text Placeholder 21"/>
          <p:cNvSpPr>
            <a:spLocks noGrp="1"/>
          </p:cNvSpPr>
          <p:nvPr>
            <p:ph type="body" sz="quarter" idx="13" hasCustomPrompt="1"/>
          </p:nvPr>
        </p:nvSpPr>
        <p:spPr>
          <a:xfrm>
            <a:off x="465053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6" name="Text Placeholder 21"/>
          <p:cNvSpPr>
            <a:spLocks noGrp="1"/>
          </p:cNvSpPr>
          <p:nvPr>
            <p:ph type="body" sz="quarter" idx="14" hasCustomPrompt="1"/>
          </p:nvPr>
        </p:nvSpPr>
        <p:spPr>
          <a:xfrm>
            <a:off x="688851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7" name="Text Placeholder 21"/>
          <p:cNvSpPr>
            <a:spLocks noGrp="1"/>
          </p:cNvSpPr>
          <p:nvPr>
            <p:ph type="body" sz="quarter" idx="15" hasCustomPrompt="1"/>
          </p:nvPr>
        </p:nvSpPr>
        <p:spPr>
          <a:xfrm>
            <a:off x="912648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8" name="Text Placeholder 7"/>
          <p:cNvSpPr>
            <a:spLocks noGrp="1"/>
          </p:cNvSpPr>
          <p:nvPr>
            <p:ph type="body" sz="quarter" idx="45" hasCustomPrompt="1"/>
          </p:nvPr>
        </p:nvSpPr>
        <p:spPr>
          <a:xfrm>
            <a:off x="1720926"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29" name="Text Placeholder 7"/>
          <p:cNvSpPr>
            <a:spLocks noGrp="1"/>
          </p:cNvSpPr>
          <p:nvPr>
            <p:ph type="body" sz="quarter" idx="46" hasCustomPrompt="1"/>
          </p:nvPr>
        </p:nvSpPr>
        <p:spPr>
          <a:xfrm>
            <a:off x="1720926"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0" name="Text Placeholder 7"/>
          <p:cNvSpPr>
            <a:spLocks noGrp="1"/>
          </p:cNvSpPr>
          <p:nvPr>
            <p:ph type="body" sz="quarter" idx="47" hasCustomPrompt="1"/>
          </p:nvPr>
        </p:nvSpPr>
        <p:spPr>
          <a:xfrm>
            <a:off x="3958229"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1" name="Text Placeholder 7"/>
          <p:cNvSpPr>
            <a:spLocks noGrp="1"/>
          </p:cNvSpPr>
          <p:nvPr>
            <p:ph type="body" sz="quarter" idx="48" hasCustomPrompt="1"/>
          </p:nvPr>
        </p:nvSpPr>
        <p:spPr>
          <a:xfrm>
            <a:off x="3958229"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2" name="Text Placeholder 7"/>
          <p:cNvSpPr>
            <a:spLocks noGrp="1"/>
          </p:cNvSpPr>
          <p:nvPr>
            <p:ph type="body" sz="quarter" idx="49" hasCustomPrompt="1"/>
          </p:nvPr>
        </p:nvSpPr>
        <p:spPr>
          <a:xfrm>
            <a:off x="6195532"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3" name="Text Placeholder 7"/>
          <p:cNvSpPr>
            <a:spLocks noGrp="1"/>
          </p:cNvSpPr>
          <p:nvPr>
            <p:ph type="body" sz="quarter" idx="50" hasCustomPrompt="1"/>
          </p:nvPr>
        </p:nvSpPr>
        <p:spPr>
          <a:xfrm>
            <a:off x="6195532"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4" name="Text Placeholder 7"/>
          <p:cNvSpPr>
            <a:spLocks noGrp="1"/>
          </p:cNvSpPr>
          <p:nvPr>
            <p:ph type="body" sz="quarter" idx="51" hasCustomPrompt="1"/>
          </p:nvPr>
        </p:nvSpPr>
        <p:spPr>
          <a:xfrm>
            <a:off x="8430821"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5" name="Text Placeholder 7"/>
          <p:cNvSpPr>
            <a:spLocks noGrp="1"/>
          </p:cNvSpPr>
          <p:nvPr>
            <p:ph type="body" sz="quarter" idx="52" hasCustomPrompt="1"/>
          </p:nvPr>
        </p:nvSpPr>
        <p:spPr>
          <a:xfrm>
            <a:off x="8430821"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Tree>
    <p:extLst>
      <p:ext uri="{BB962C8B-B14F-4D97-AF65-F5344CB8AC3E}">
        <p14:creationId xmlns:p14="http://schemas.microsoft.com/office/powerpoint/2010/main" val="212715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p:cNvSpPr>
            <a:spLocks noGrp="1"/>
          </p:cNvSpPr>
          <p:nvPr>
            <p:ph type="body" sz="quarter" idx="13"/>
          </p:nvPr>
        </p:nvSpPr>
        <p:spPr>
          <a:xfrm>
            <a:off x="1066800" y="2562896"/>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6" name="Text Placeholder 2"/>
          <p:cNvSpPr>
            <a:spLocks noGrp="1"/>
          </p:cNvSpPr>
          <p:nvPr>
            <p:ph type="body" sz="quarter" idx="14"/>
          </p:nvPr>
        </p:nvSpPr>
        <p:spPr>
          <a:xfrm>
            <a:off x="6480219" y="2562895"/>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7" name="Rounded Rectangle 6"/>
          <p:cNvSpPr/>
          <p:nvPr userDrawn="1"/>
        </p:nvSpPr>
        <p:spPr>
          <a:xfrm>
            <a:off x="1066800"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7" hasCustomPrompt="1"/>
          </p:nvPr>
        </p:nvSpPr>
        <p:spPr>
          <a:xfrm>
            <a:off x="1278980"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
        <p:nvSpPr>
          <p:cNvPr id="10" name="Rounded Rectangle 9"/>
          <p:cNvSpPr/>
          <p:nvPr userDrawn="1"/>
        </p:nvSpPr>
        <p:spPr>
          <a:xfrm>
            <a:off x="6480219"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1"/>
          <p:cNvSpPr>
            <a:spLocks noGrp="1"/>
          </p:cNvSpPr>
          <p:nvPr>
            <p:ph type="body" sz="quarter" idx="35" hasCustomPrompt="1"/>
          </p:nvPr>
        </p:nvSpPr>
        <p:spPr>
          <a:xfrm>
            <a:off x="6692399"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Tree>
    <p:extLst>
      <p:ext uri="{BB962C8B-B14F-4D97-AF65-F5344CB8AC3E}">
        <p14:creationId xmlns:p14="http://schemas.microsoft.com/office/powerpoint/2010/main" val="141188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2"/>
              </a:buClr>
              <a:buFont typeface="Wingdings" panose="05000000000000000000" pitchFamily="2" charset="2"/>
              <a:buChar char="§"/>
              <a:defRPr sz="2600" b="0">
                <a:solidFill>
                  <a:schemeClr val="accent3"/>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p:txBody>
      </p:sp>
    </p:spTree>
    <p:extLst>
      <p:ext uri="{BB962C8B-B14F-4D97-AF65-F5344CB8AC3E}">
        <p14:creationId xmlns:p14="http://schemas.microsoft.com/office/powerpoint/2010/main" val="154882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Rounded Rectangle 29"/>
          <p:cNvSpPr/>
          <p:nvPr userDrawn="1"/>
        </p:nvSpPr>
        <p:spPr>
          <a:xfrm>
            <a:off x="725510"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9" name="Text Placeholder 10"/>
          <p:cNvSpPr>
            <a:spLocks noGrp="1"/>
          </p:cNvSpPr>
          <p:nvPr>
            <p:ph type="body" sz="quarter" idx="29"/>
          </p:nvPr>
        </p:nvSpPr>
        <p:spPr>
          <a:xfrm>
            <a:off x="725511"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10" name="Text Placeholder 10"/>
          <p:cNvSpPr>
            <a:spLocks noGrp="1"/>
          </p:cNvSpPr>
          <p:nvPr>
            <p:ph type="body" sz="quarter" idx="30"/>
          </p:nvPr>
        </p:nvSpPr>
        <p:spPr>
          <a:xfrm>
            <a:off x="725510"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2" name="Text Placeholder 10"/>
          <p:cNvSpPr>
            <a:spLocks noGrp="1"/>
          </p:cNvSpPr>
          <p:nvPr>
            <p:ph type="body" sz="quarter" idx="32"/>
          </p:nvPr>
        </p:nvSpPr>
        <p:spPr>
          <a:xfrm>
            <a:off x="4481848"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4"/>
          </p:nvPr>
        </p:nvSpPr>
        <p:spPr>
          <a:xfrm>
            <a:off x="8238185"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21" name="Rounded Rectangle 20"/>
          <p:cNvSpPr/>
          <p:nvPr userDrawn="1"/>
        </p:nvSpPr>
        <p:spPr>
          <a:xfrm>
            <a:off x="725510"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7264" b="30382"/>
          <a:stretch/>
        </p:blipFill>
        <p:spPr>
          <a:xfrm>
            <a:off x="1653862" y="3044430"/>
            <a:ext cx="1371600" cy="449249"/>
          </a:xfrm>
          <a:prstGeom prst="rect">
            <a:avLst/>
          </a:prstGeom>
        </p:spPr>
      </p:pic>
      <p:sp>
        <p:nvSpPr>
          <p:cNvPr id="25" name="Rounded Rectangle 24"/>
          <p:cNvSpPr/>
          <p:nvPr userDrawn="1"/>
        </p:nvSpPr>
        <p:spPr>
          <a:xfrm>
            <a:off x="4481848"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3475" y="3092909"/>
            <a:ext cx="1025051" cy="352290"/>
          </a:xfrm>
          <a:prstGeom prst="rect">
            <a:avLst/>
          </a:prstGeom>
        </p:spPr>
      </p:pic>
      <p:sp>
        <p:nvSpPr>
          <p:cNvPr id="27" name="Rounded Rectangle 26"/>
          <p:cNvSpPr/>
          <p:nvPr userDrawn="1"/>
        </p:nvSpPr>
        <p:spPr>
          <a:xfrm>
            <a:off x="8238185"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5864" y="3045707"/>
            <a:ext cx="952947" cy="446694"/>
          </a:xfrm>
          <a:prstGeom prst="rect">
            <a:avLst/>
          </a:prstGeom>
        </p:spPr>
      </p:pic>
      <p:sp>
        <p:nvSpPr>
          <p:cNvPr id="29" name="Text Placeholder 10"/>
          <p:cNvSpPr>
            <a:spLocks noGrp="1"/>
          </p:cNvSpPr>
          <p:nvPr>
            <p:ph type="body" sz="quarter" idx="35"/>
          </p:nvPr>
        </p:nvSpPr>
        <p:spPr>
          <a:xfrm>
            <a:off x="725510" y="1178531"/>
            <a:ext cx="10740979" cy="276782"/>
          </a:xfrm>
          <a:prstGeom prst="rect">
            <a:avLst/>
          </a:prstGeom>
        </p:spPr>
        <p:txBody>
          <a:bodyPr/>
          <a:lstStyle>
            <a:lvl1pPr marL="0" indent="0" algn="ctr">
              <a:buFontTx/>
              <a:buNone/>
              <a:defRPr sz="1600" b="0" spc="0" baseline="0">
                <a:solidFill>
                  <a:schemeClr val="accent3"/>
                </a:solidFill>
                <a:effectLst/>
                <a:latin typeface="+mn-lt"/>
              </a:defRPr>
            </a:lvl1pPr>
          </a:lstStyle>
          <a:p>
            <a:pPr lvl="0"/>
            <a:endParaRPr lang="en-US"/>
          </a:p>
        </p:txBody>
      </p:sp>
      <p:sp>
        <p:nvSpPr>
          <p:cNvPr id="31" name="Rounded Rectangle 30"/>
          <p:cNvSpPr/>
          <p:nvPr userDrawn="1"/>
        </p:nvSpPr>
        <p:spPr>
          <a:xfrm>
            <a:off x="4481848"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0"/>
          <p:cNvSpPr>
            <a:spLocks noGrp="1"/>
          </p:cNvSpPr>
          <p:nvPr>
            <p:ph type="body" sz="quarter" idx="36"/>
          </p:nvPr>
        </p:nvSpPr>
        <p:spPr>
          <a:xfrm>
            <a:off x="4481849"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33" name="Rounded Rectangle 32"/>
          <p:cNvSpPr/>
          <p:nvPr userDrawn="1"/>
        </p:nvSpPr>
        <p:spPr>
          <a:xfrm>
            <a:off x="8238186"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0"/>
          <p:cNvSpPr>
            <a:spLocks noGrp="1"/>
          </p:cNvSpPr>
          <p:nvPr>
            <p:ph type="body" sz="quarter" idx="37"/>
          </p:nvPr>
        </p:nvSpPr>
        <p:spPr>
          <a:xfrm>
            <a:off x="8238187"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cxnSp>
        <p:nvCxnSpPr>
          <p:cNvPr id="36" name="Straight Connector 35"/>
          <p:cNvCxnSpPr/>
          <p:nvPr userDrawn="1"/>
        </p:nvCxnSpPr>
        <p:spPr>
          <a:xfrm>
            <a:off x="0" y="243748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31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cxnSp>
        <p:nvCxnSpPr>
          <p:cNvPr id="28" name="Straight Connector 2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2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3.xml"/><Relationship Id="rId1"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8" name="Rectangle 7"/>
          <p:cNvSpPr/>
          <p:nvPr userDrawn="1"/>
        </p:nvSpPr>
        <p:spPr>
          <a:xfrm>
            <a:off x="3139440" y="6283573"/>
            <a:ext cx="9052560" cy="25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283573"/>
            <a:ext cx="548640" cy="2575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2365" y="6147212"/>
            <a:ext cx="2323349" cy="448417"/>
          </a:xfrm>
          <a:prstGeom prst="rect">
            <a:avLst/>
          </a:prstGeom>
        </p:spPr>
      </p:pic>
      <p:pic>
        <p:nvPicPr>
          <p:cNvPr id="4" name="Picture 3">
            <a:extLst>
              <a:ext uri="{FF2B5EF4-FFF2-40B4-BE49-F238E27FC236}">
                <a16:creationId xmlns:a16="http://schemas.microsoft.com/office/drawing/2014/main" id="{3C9E1CA9-B099-43B6-9DAD-928470D337DE}"/>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3139439" y="6273665"/>
            <a:ext cx="3737258" cy="286340"/>
          </a:xfrm>
          <a:prstGeom prst="rect">
            <a:avLst/>
          </a:prstGeom>
        </p:spPr>
      </p:pic>
      <p:pic>
        <p:nvPicPr>
          <p:cNvPr id="12" name="Picture 11">
            <a:extLst>
              <a:ext uri="{FF2B5EF4-FFF2-40B4-BE49-F238E27FC236}">
                <a16:creationId xmlns:a16="http://schemas.microsoft.com/office/drawing/2014/main" id="{FBBF601F-16A2-4823-AC92-F701FF2FF107}"/>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6513893" y="6273949"/>
            <a:ext cx="3737258" cy="286340"/>
          </a:xfrm>
          <a:prstGeom prst="rect">
            <a:avLst/>
          </a:prstGeom>
        </p:spPr>
      </p:pic>
      <p:pic>
        <p:nvPicPr>
          <p:cNvPr id="15" name="Picture 14">
            <a:extLst>
              <a:ext uri="{FF2B5EF4-FFF2-40B4-BE49-F238E27FC236}">
                <a16:creationId xmlns:a16="http://schemas.microsoft.com/office/drawing/2014/main" id="{791A977D-0592-4CA3-8A1F-D92443C0C8F2}"/>
              </a:ext>
            </a:extLst>
          </p:cNvPr>
          <p:cNvPicPr>
            <a:picLocks noChangeAspect="1"/>
          </p:cNvPicPr>
          <p:nvPr userDrawn="1"/>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l="3540" t="77683" b="13136"/>
          <a:stretch/>
        </p:blipFill>
        <p:spPr>
          <a:xfrm>
            <a:off x="8443558" y="6274976"/>
            <a:ext cx="3737258" cy="286340"/>
          </a:xfrm>
          <a:prstGeom prst="rect">
            <a:avLst/>
          </a:prstGeom>
        </p:spPr>
      </p:pic>
      <p:sp>
        <p:nvSpPr>
          <p:cNvPr id="10" name="Oval 9"/>
          <p:cNvSpPr/>
          <p:nvPr userDrawn="1"/>
        </p:nvSpPr>
        <p:spPr>
          <a:xfrm rot="5400000">
            <a:off x="11448452" y="6210075"/>
            <a:ext cx="411480" cy="411343"/>
          </a:xfrm>
          <a:prstGeom prst="ellipse">
            <a:avLst/>
          </a:prstGeom>
          <a:solidFill>
            <a:schemeClr val="accent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431583" y="6273863"/>
            <a:ext cx="448377" cy="276999"/>
          </a:xfrm>
          <a:prstGeom prst="rect">
            <a:avLst/>
          </a:prstGeom>
          <a:noFill/>
        </p:spPr>
        <p:txBody>
          <a:bodyPr wrap="square" rtlCol="0">
            <a:spAutoFit/>
          </a:bodyPr>
          <a:lstStyle/>
          <a:p>
            <a:pPr algn="ctr"/>
            <a:fld id="{AE8033AA-08D2-4C77-8EDA-8A70CC40457B}" type="slidenum">
              <a:rPr lang="en-US" sz="1200" b="0" smtClean="0">
                <a:solidFill>
                  <a:schemeClr val="bg1"/>
                </a:solidFill>
                <a:latin typeface="+mn-lt"/>
              </a:rPr>
              <a:pPr algn="ctr"/>
              <a:t>‹#›</a:t>
            </a:fld>
            <a:endParaRPr lang="en-US" sz="1200" b="0" dirty="0">
              <a:solidFill>
                <a:schemeClr val="bg1"/>
              </a:solidFill>
              <a:latin typeface="+mn-lt"/>
            </a:endParaRPr>
          </a:p>
        </p:txBody>
      </p:sp>
      <p:sp>
        <p:nvSpPr>
          <p:cNvPr id="2" name="Rectangle 1"/>
          <p:cNvSpPr/>
          <p:nvPr userDrawn="1"/>
        </p:nvSpPr>
        <p:spPr>
          <a:xfrm>
            <a:off x="8443558" y="6541151"/>
            <a:ext cx="3118274" cy="200055"/>
          </a:xfrm>
          <a:prstGeom prst="rect">
            <a:avLst/>
          </a:prstGeom>
          <a:noFill/>
        </p:spPr>
        <p:txBody>
          <a:bodyPr wrap="square">
            <a:spAutoFit/>
          </a:bodyPr>
          <a:lstStyle/>
          <a:p>
            <a:pPr algn="r"/>
            <a:r>
              <a:rPr lang="en-US" sz="700" b="0" i="0" dirty="0">
                <a:solidFill>
                  <a:schemeClr val="bg2">
                    <a:lumMod val="25000"/>
                  </a:schemeClr>
                </a:solidFill>
                <a:effectLst/>
                <a:latin typeface="PT Sans"/>
              </a:rPr>
              <a:t>Copyright © 2021 International Association for Indigenous Aging - IA</a:t>
            </a:r>
            <a:r>
              <a:rPr lang="en-US" sz="700" b="0" i="0" baseline="30000" dirty="0">
                <a:solidFill>
                  <a:schemeClr val="bg2">
                    <a:lumMod val="25000"/>
                  </a:schemeClr>
                </a:solidFill>
                <a:effectLst/>
                <a:latin typeface="PT Sans"/>
              </a:rPr>
              <a:t>2</a:t>
            </a:r>
            <a:endParaRPr lang="en-US" sz="700" dirty="0">
              <a:solidFill>
                <a:schemeClr val="bg2">
                  <a:lumMod val="25000"/>
                </a:schemeClr>
              </a:solidFill>
            </a:endParaRPr>
          </a:p>
        </p:txBody>
      </p:sp>
      <p:pic>
        <p:nvPicPr>
          <p:cNvPr id="16" name="Picture 15">
            <a:extLst>
              <a:ext uri="{FF2B5EF4-FFF2-40B4-BE49-F238E27FC236}">
                <a16:creationId xmlns:a16="http://schemas.microsoft.com/office/drawing/2014/main" id="{959A72D7-EE91-4429-94E1-B588D92AA135}"/>
              </a:ext>
            </a:extLst>
          </p:cNvPr>
          <p:cNvPicPr>
            <a:picLocks noChangeAspect="1"/>
          </p:cNvPicPr>
          <p:nvPr userDrawn="1"/>
        </p:nvPicPr>
        <p:blipFill rotWithShape="1">
          <a:blip r:embed="rId23" cstate="print">
            <a:duotone>
              <a:schemeClr val="accent1">
                <a:shade val="45000"/>
                <a:satMod val="135000"/>
              </a:schemeClr>
              <a:prstClr val="white"/>
            </a:duotone>
            <a:extLst>
              <a:ext uri="{28A0092B-C50C-407E-A947-70E740481C1C}">
                <a14:useLocalDpi xmlns:a14="http://schemas.microsoft.com/office/drawing/2010/main" val="0"/>
              </a:ext>
            </a:extLst>
          </a:blip>
          <a:srcRect l="24246" t="77683" r="61075" b="14058"/>
          <a:stretch/>
        </p:blipFill>
        <p:spPr>
          <a:xfrm>
            <a:off x="-20096" y="6283573"/>
            <a:ext cx="568736" cy="257578"/>
          </a:xfrm>
          <a:prstGeom prst="rect">
            <a:avLst/>
          </a:prstGeom>
        </p:spPr>
      </p:pic>
    </p:spTree>
    <p:extLst>
      <p:ext uri="{BB962C8B-B14F-4D97-AF65-F5344CB8AC3E}">
        <p14:creationId xmlns:p14="http://schemas.microsoft.com/office/powerpoint/2010/main" val="264066569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5" r:id="rId3"/>
    <p:sldLayoutId id="2147483671" r:id="rId4"/>
    <p:sldLayoutId id="2147483674" r:id="rId5"/>
    <p:sldLayoutId id="2147483673" r:id="rId6"/>
    <p:sldLayoutId id="2147483672" r:id="rId7"/>
    <p:sldLayoutId id="2147483663" r:id="rId8"/>
    <p:sldLayoutId id="2147483662" r:id="rId9"/>
    <p:sldLayoutId id="2147483705" r:id="rId10"/>
    <p:sldLayoutId id="2147483661" r:id="rId11"/>
    <p:sldLayoutId id="2147483659" r:id="rId12"/>
    <p:sldLayoutId id="2147483660" r:id="rId13"/>
    <p:sldLayoutId id="2147483706" r:id="rId14"/>
    <p:sldLayoutId id="2147483707" r:id="rId15"/>
    <p:sldLayoutId id="2147483708" r:id="rId16"/>
    <p:sldLayoutId id="2147483709" r:id="rId17"/>
    <p:sldLayoutId id="214748370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37481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649" r:id="rId14"/>
    <p:sldLayoutId id="2147483650" r:id="rId15"/>
    <p:sldLayoutId id="2147483675" r:id="rId16"/>
    <p:sldLayoutId id="2147483651" r:id="rId17"/>
    <p:sldLayoutId id="2147483652" r:id="rId18"/>
    <p:sldLayoutId id="2147483655" r:id="rId19"/>
    <p:sldLayoutId id="2147483667" r:id="rId20"/>
    <p:sldLayoutId id="2147483669" r:id="rId21"/>
    <p:sldLayoutId id="2147483653" r:id="rId22"/>
    <p:sldLayoutId id="2147483666" r:id="rId23"/>
    <p:sldLayoutId id="2147483668" r:id="rId24"/>
    <p:sldLayoutId id="214748365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748B1-9596-8449-B338-531349393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89663-76F3-DF47-B52B-68527F90F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ECDDB-0E48-B74A-B739-263282409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BA8F4-104B-B04C-8803-340E7A77EABF}" type="datetimeFigureOut">
              <a:rPr lang="en-US" smtClean="0"/>
              <a:t>8/18/2021</a:t>
            </a:fld>
            <a:endParaRPr lang="en-US"/>
          </a:p>
        </p:txBody>
      </p:sp>
      <p:sp>
        <p:nvSpPr>
          <p:cNvPr id="5" name="Footer Placeholder 4">
            <a:extLst>
              <a:ext uri="{FF2B5EF4-FFF2-40B4-BE49-F238E27FC236}">
                <a16:creationId xmlns:a16="http://schemas.microsoft.com/office/drawing/2014/main" id="{56FF3031-67B8-FF4B-A34D-790176332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E33DC7-2DBA-B641-89CA-FA911EE74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6E005-435B-3F4A-AB07-AF5D6BC4DCC4}" type="slidenum">
              <a:rPr lang="en-US" smtClean="0"/>
              <a:t>‹#›</a:t>
            </a:fld>
            <a:endParaRPr lang="en-US"/>
          </a:p>
        </p:txBody>
      </p:sp>
      <p:pic>
        <p:nvPicPr>
          <p:cNvPr id="8" name="Picture 7">
            <a:extLst>
              <a:ext uri="{FF2B5EF4-FFF2-40B4-BE49-F238E27FC236}">
                <a16:creationId xmlns:a16="http://schemas.microsoft.com/office/drawing/2014/main" id="{D102E77A-23BB-894A-ABAF-6297772C22F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565580"/>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9010F-5DBB-3745-8C60-22BB7B547F5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4519496"/>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7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90736" y="2654885"/>
            <a:ext cx="5496505" cy="1511673"/>
          </a:xfrm>
        </p:spPr>
        <p:txBody>
          <a:bodyPr>
            <a:normAutofit/>
          </a:bodyPr>
          <a:lstStyle/>
          <a:p>
            <a:r>
              <a:rPr lang="en-US" altLang="en-US" sz="4400" dirty="0">
                <a:latin typeface="Calibri" panose="020F0502020204030204" pitchFamily="34" charset="0"/>
                <a:cs typeface="Calibri" panose="020F0502020204030204" pitchFamily="34" charset="0"/>
              </a:rPr>
              <a:t>The Savvy Caregiver in Indian Country</a:t>
            </a:r>
            <a:endParaRPr lang="en-US" b="0" dirty="0"/>
          </a:p>
        </p:txBody>
      </p:sp>
      <p:sp>
        <p:nvSpPr>
          <p:cNvPr id="6" name="Text Placeholder 5"/>
          <p:cNvSpPr>
            <a:spLocks noGrp="1"/>
          </p:cNvSpPr>
          <p:nvPr>
            <p:ph type="body" sz="quarter" idx="12"/>
          </p:nvPr>
        </p:nvSpPr>
        <p:spPr/>
        <p:txBody>
          <a:bodyPr>
            <a:normAutofit/>
          </a:bodyPr>
          <a:lstStyle/>
          <a:p>
            <a:r>
              <a:rPr lang="en-US" sz="2200" dirty="0"/>
              <a:t>Savvy Caregiver Program American Indian / Alaska Native Trainer Essentials</a:t>
            </a:r>
          </a:p>
          <a:p>
            <a:endParaRPr lang="en-US" sz="2200" dirty="0"/>
          </a:p>
        </p:txBody>
      </p:sp>
      <p:sp>
        <p:nvSpPr>
          <p:cNvPr id="3" name="TextBox 2">
            <a:extLst>
              <a:ext uri="{FF2B5EF4-FFF2-40B4-BE49-F238E27FC236}">
                <a16:creationId xmlns:a16="http://schemas.microsoft.com/office/drawing/2014/main" id="{A29DA277-721B-46D9-AFE2-732E3F9D7463}"/>
              </a:ext>
            </a:extLst>
          </p:cNvPr>
          <p:cNvSpPr txBox="1"/>
          <p:nvPr/>
        </p:nvSpPr>
        <p:spPr>
          <a:xfrm>
            <a:off x="5437385" y="5749722"/>
            <a:ext cx="6759191" cy="1015663"/>
          </a:xfrm>
          <a:prstGeom prst="rect">
            <a:avLst/>
          </a:prstGeom>
          <a:noFill/>
        </p:spPr>
        <p:txBody>
          <a:bodyPr wrap="square" rtlCol="0">
            <a:spAutoFit/>
          </a:bodyPr>
          <a:lstStyle/>
          <a:p>
            <a:r>
              <a:rPr lang="en-US" sz="1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project is supported by the Centers for Disease Control and Prevention (CDC) of the U.S. Department of Health and Human Services (HHS) as part of a financial assistance award totaling $348,711 with 100 percent funded by CDC/HHS. The contents are those of the author(s) and do not necessarily represent the official views of, nor an endorsement, by CDC/HHS, or the U.S. Government.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bg1"/>
              </a:solidFill>
            </a:endParaRPr>
          </a:p>
        </p:txBody>
      </p:sp>
    </p:spTree>
    <p:extLst>
      <p:ext uri="{BB962C8B-B14F-4D97-AF65-F5344CB8AC3E}">
        <p14:creationId xmlns:p14="http://schemas.microsoft.com/office/powerpoint/2010/main" val="198131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80C66-ADDF-45A7-9994-71344B6C0644}"/>
              </a:ext>
            </a:extLst>
          </p:cNvPr>
          <p:cNvSpPr>
            <a:spLocks noGrp="1"/>
          </p:cNvSpPr>
          <p:nvPr>
            <p:ph type="body" sz="quarter" idx="11"/>
          </p:nvPr>
        </p:nvSpPr>
        <p:spPr/>
        <p:txBody>
          <a:bodyPr/>
          <a:lstStyle/>
          <a:p>
            <a:r>
              <a:rPr lang="en-US" dirty="0"/>
              <a:t>Objectives of Caregiving</a:t>
            </a:r>
          </a:p>
        </p:txBody>
      </p:sp>
      <p:sp>
        <p:nvSpPr>
          <p:cNvPr id="3" name="Text Placeholder 2">
            <a:extLst>
              <a:ext uri="{FF2B5EF4-FFF2-40B4-BE49-F238E27FC236}">
                <a16:creationId xmlns:a16="http://schemas.microsoft.com/office/drawing/2014/main" id="{2F4AB77E-FA64-4338-9A5F-BEA4330103E3}"/>
              </a:ext>
            </a:extLst>
          </p:cNvPr>
          <p:cNvSpPr>
            <a:spLocks noGrp="1"/>
          </p:cNvSpPr>
          <p:nvPr>
            <p:ph type="body" sz="quarter" idx="12"/>
          </p:nvPr>
        </p:nvSpPr>
        <p:spPr/>
        <p:txBody>
          <a:bodyPr/>
          <a:lstStyle/>
          <a:p>
            <a:r>
              <a:rPr lang="en-US" dirty="0"/>
              <a:t>Person’s safety and comfort</a:t>
            </a:r>
          </a:p>
        </p:txBody>
      </p:sp>
      <p:sp>
        <p:nvSpPr>
          <p:cNvPr id="15" name="Text Placeholder 14">
            <a:extLst>
              <a:ext uri="{FF2B5EF4-FFF2-40B4-BE49-F238E27FC236}">
                <a16:creationId xmlns:a16="http://schemas.microsoft.com/office/drawing/2014/main" id="{30D0FBC4-E4C2-4C8B-9FFA-0108F6E320BD}"/>
              </a:ext>
            </a:extLst>
          </p:cNvPr>
          <p:cNvSpPr>
            <a:spLocks noGrp="1"/>
          </p:cNvSpPr>
          <p:nvPr>
            <p:ph type="body" sz="quarter" idx="22"/>
          </p:nvPr>
        </p:nvSpPr>
        <p:spPr/>
        <p:txBody>
          <a:bodyPr/>
          <a:lstStyle/>
          <a:p>
            <a:r>
              <a:rPr lang="en-US" dirty="0"/>
              <a:t>1</a:t>
            </a:r>
          </a:p>
        </p:txBody>
      </p:sp>
      <p:sp>
        <p:nvSpPr>
          <p:cNvPr id="16" name="Text Placeholder 15">
            <a:extLst>
              <a:ext uri="{FF2B5EF4-FFF2-40B4-BE49-F238E27FC236}">
                <a16:creationId xmlns:a16="http://schemas.microsoft.com/office/drawing/2014/main" id="{0AB03DD1-AE9C-4B4B-AA68-752EDD83F7CB}"/>
              </a:ext>
            </a:extLst>
          </p:cNvPr>
          <p:cNvSpPr>
            <a:spLocks noGrp="1"/>
          </p:cNvSpPr>
          <p:nvPr>
            <p:ph type="body" sz="quarter" idx="23"/>
          </p:nvPr>
        </p:nvSpPr>
        <p:spPr>
          <a:xfrm>
            <a:off x="2239521" y="3557957"/>
            <a:ext cx="3641835" cy="347564"/>
          </a:xfrm>
        </p:spPr>
        <p:txBody>
          <a:bodyPr/>
          <a:lstStyle/>
          <a:p>
            <a:r>
              <a:rPr lang="en-US" dirty="0"/>
              <a:t>Meet daily care needs</a:t>
            </a:r>
          </a:p>
        </p:txBody>
      </p:sp>
      <p:sp>
        <p:nvSpPr>
          <p:cNvPr id="18" name="Text Placeholder 17">
            <a:extLst>
              <a:ext uri="{FF2B5EF4-FFF2-40B4-BE49-F238E27FC236}">
                <a16:creationId xmlns:a16="http://schemas.microsoft.com/office/drawing/2014/main" id="{8F4DEADC-B3B5-4D2B-8179-5DDDBF488736}"/>
              </a:ext>
            </a:extLst>
          </p:cNvPr>
          <p:cNvSpPr>
            <a:spLocks noGrp="1"/>
          </p:cNvSpPr>
          <p:nvPr>
            <p:ph type="body" sz="quarter" idx="25"/>
          </p:nvPr>
        </p:nvSpPr>
        <p:spPr/>
        <p:txBody>
          <a:bodyPr/>
          <a:lstStyle/>
          <a:p>
            <a:r>
              <a:rPr lang="en-US" dirty="0"/>
              <a:t>2</a:t>
            </a:r>
          </a:p>
        </p:txBody>
      </p:sp>
      <p:sp>
        <p:nvSpPr>
          <p:cNvPr id="19" name="Text Placeholder 18">
            <a:extLst>
              <a:ext uri="{FF2B5EF4-FFF2-40B4-BE49-F238E27FC236}">
                <a16:creationId xmlns:a16="http://schemas.microsoft.com/office/drawing/2014/main" id="{AE6DDB79-5420-432D-8A7C-143DFE05C914}"/>
              </a:ext>
            </a:extLst>
          </p:cNvPr>
          <p:cNvSpPr>
            <a:spLocks noGrp="1"/>
          </p:cNvSpPr>
          <p:nvPr>
            <p:ph type="body" sz="quarter" idx="26"/>
          </p:nvPr>
        </p:nvSpPr>
        <p:spPr>
          <a:xfrm>
            <a:off x="2233077" y="4656219"/>
            <a:ext cx="3641835" cy="347564"/>
          </a:xfrm>
        </p:spPr>
        <p:txBody>
          <a:bodyPr/>
          <a:lstStyle/>
          <a:p>
            <a:r>
              <a:rPr lang="en-US" dirty="0"/>
              <a:t>Contented involvement</a:t>
            </a:r>
          </a:p>
        </p:txBody>
      </p:sp>
      <p:sp>
        <p:nvSpPr>
          <p:cNvPr id="21" name="Text Placeholder 20">
            <a:extLst>
              <a:ext uri="{FF2B5EF4-FFF2-40B4-BE49-F238E27FC236}">
                <a16:creationId xmlns:a16="http://schemas.microsoft.com/office/drawing/2014/main" id="{15D01F0D-B7BB-4443-BEF3-223576511640}"/>
              </a:ext>
            </a:extLst>
          </p:cNvPr>
          <p:cNvSpPr>
            <a:spLocks noGrp="1"/>
          </p:cNvSpPr>
          <p:nvPr>
            <p:ph type="body" sz="quarter" idx="28"/>
          </p:nvPr>
        </p:nvSpPr>
        <p:spPr/>
        <p:txBody>
          <a:bodyPr/>
          <a:lstStyle/>
          <a:p>
            <a:r>
              <a:rPr lang="en-US" dirty="0"/>
              <a:t>3</a:t>
            </a:r>
          </a:p>
        </p:txBody>
      </p:sp>
      <p:sp>
        <p:nvSpPr>
          <p:cNvPr id="22" name="Text Placeholder 21">
            <a:extLst>
              <a:ext uri="{FF2B5EF4-FFF2-40B4-BE49-F238E27FC236}">
                <a16:creationId xmlns:a16="http://schemas.microsoft.com/office/drawing/2014/main" id="{742E9942-E55D-44BD-8EC8-EAA2D1287177}"/>
              </a:ext>
            </a:extLst>
          </p:cNvPr>
          <p:cNvSpPr>
            <a:spLocks noGrp="1"/>
          </p:cNvSpPr>
          <p:nvPr>
            <p:ph type="body" sz="quarter" idx="29"/>
          </p:nvPr>
        </p:nvSpPr>
        <p:spPr>
          <a:xfrm>
            <a:off x="7054068" y="2291166"/>
            <a:ext cx="3641835" cy="347564"/>
          </a:xfrm>
        </p:spPr>
        <p:txBody>
          <a:bodyPr/>
          <a:lstStyle/>
          <a:p>
            <a:r>
              <a:rPr lang="en-US" dirty="0"/>
              <a:t>Fulfillment</a:t>
            </a:r>
          </a:p>
        </p:txBody>
      </p:sp>
      <p:sp>
        <p:nvSpPr>
          <p:cNvPr id="24" name="Text Placeholder 23">
            <a:extLst>
              <a:ext uri="{FF2B5EF4-FFF2-40B4-BE49-F238E27FC236}">
                <a16:creationId xmlns:a16="http://schemas.microsoft.com/office/drawing/2014/main" id="{E2D6F518-E427-4AE6-A967-4C9EC6A09ECC}"/>
              </a:ext>
            </a:extLst>
          </p:cNvPr>
          <p:cNvSpPr>
            <a:spLocks noGrp="1"/>
          </p:cNvSpPr>
          <p:nvPr>
            <p:ph type="body" sz="quarter" idx="31"/>
          </p:nvPr>
        </p:nvSpPr>
        <p:spPr/>
        <p:txBody>
          <a:bodyPr/>
          <a:lstStyle/>
          <a:p>
            <a:r>
              <a:rPr lang="en-US" dirty="0"/>
              <a:t>4</a:t>
            </a:r>
          </a:p>
        </p:txBody>
      </p:sp>
      <p:sp>
        <p:nvSpPr>
          <p:cNvPr id="25" name="Text Placeholder 24">
            <a:extLst>
              <a:ext uri="{FF2B5EF4-FFF2-40B4-BE49-F238E27FC236}">
                <a16:creationId xmlns:a16="http://schemas.microsoft.com/office/drawing/2014/main" id="{1EA9DE1C-D546-4636-B0DF-27A6ACEBE85C}"/>
              </a:ext>
            </a:extLst>
          </p:cNvPr>
          <p:cNvSpPr>
            <a:spLocks noGrp="1"/>
          </p:cNvSpPr>
          <p:nvPr>
            <p:ph type="body" sz="quarter" idx="32"/>
          </p:nvPr>
        </p:nvSpPr>
        <p:spPr>
          <a:xfrm>
            <a:off x="7054068" y="3486959"/>
            <a:ext cx="3641835" cy="347564"/>
          </a:xfrm>
        </p:spPr>
        <p:txBody>
          <a:bodyPr/>
          <a:lstStyle/>
          <a:p>
            <a:r>
              <a:rPr lang="en-US" dirty="0"/>
              <a:t>Reduce suffering</a:t>
            </a:r>
          </a:p>
        </p:txBody>
      </p:sp>
      <p:sp>
        <p:nvSpPr>
          <p:cNvPr id="27" name="Text Placeholder 26">
            <a:extLst>
              <a:ext uri="{FF2B5EF4-FFF2-40B4-BE49-F238E27FC236}">
                <a16:creationId xmlns:a16="http://schemas.microsoft.com/office/drawing/2014/main" id="{A5260D17-1C9F-47FC-A9DF-26330DD8F2A6}"/>
              </a:ext>
            </a:extLst>
          </p:cNvPr>
          <p:cNvSpPr>
            <a:spLocks noGrp="1"/>
          </p:cNvSpPr>
          <p:nvPr>
            <p:ph type="body" sz="quarter" idx="34"/>
          </p:nvPr>
        </p:nvSpPr>
        <p:spPr/>
        <p:txBody>
          <a:bodyPr/>
          <a:lstStyle/>
          <a:p>
            <a:r>
              <a:rPr lang="en-US" dirty="0"/>
              <a:t>5</a:t>
            </a:r>
          </a:p>
        </p:txBody>
      </p:sp>
      <p:sp>
        <p:nvSpPr>
          <p:cNvPr id="4" name="Rectangle 3">
            <a:extLst>
              <a:ext uri="{FF2B5EF4-FFF2-40B4-BE49-F238E27FC236}">
                <a16:creationId xmlns:a16="http://schemas.microsoft.com/office/drawing/2014/main" id="{30AC24D5-8D2B-43A3-BD33-629BA2D366C1}"/>
              </a:ext>
            </a:extLst>
          </p:cNvPr>
          <p:cNvSpPr/>
          <p:nvPr/>
        </p:nvSpPr>
        <p:spPr>
          <a:xfrm>
            <a:off x="6796454" y="4457700"/>
            <a:ext cx="257614" cy="967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7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A5E25-6BCE-43A2-9F8D-9A1D5E9DFE32}"/>
              </a:ext>
            </a:extLst>
          </p:cNvPr>
          <p:cNvSpPr>
            <a:spLocks noGrp="1"/>
          </p:cNvSpPr>
          <p:nvPr>
            <p:ph type="body" sz="quarter" idx="11"/>
          </p:nvPr>
        </p:nvSpPr>
        <p:spPr/>
        <p:txBody>
          <a:bodyPr/>
          <a:lstStyle/>
          <a:p>
            <a:r>
              <a:rPr lang="en-US" dirty="0"/>
              <a:t>Exercise 3</a:t>
            </a:r>
          </a:p>
        </p:txBody>
      </p:sp>
    </p:spTree>
    <p:extLst>
      <p:ext uri="{BB962C8B-B14F-4D97-AF65-F5344CB8AC3E}">
        <p14:creationId xmlns:p14="http://schemas.microsoft.com/office/powerpoint/2010/main" val="23470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0FD17-4ACD-41EC-8037-8C81E4786D6B}"/>
              </a:ext>
            </a:extLst>
          </p:cNvPr>
          <p:cNvSpPr>
            <a:spLocks noGrp="1"/>
          </p:cNvSpPr>
          <p:nvPr>
            <p:ph type="body" sz="quarter" idx="11"/>
          </p:nvPr>
        </p:nvSpPr>
        <p:spPr/>
        <p:txBody>
          <a:bodyPr/>
          <a:lstStyle/>
          <a:p>
            <a:r>
              <a:rPr lang="en-US" dirty="0"/>
              <a:t>Exercise 3</a:t>
            </a:r>
          </a:p>
        </p:txBody>
      </p:sp>
      <p:sp>
        <p:nvSpPr>
          <p:cNvPr id="3" name="Text Placeholder 2">
            <a:extLst>
              <a:ext uri="{FF2B5EF4-FFF2-40B4-BE49-F238E27FC236}">
                <a16:creationId xmlns:a16="http://schemas.microsoft.com/office/drawing/2014/main" id="{BCE252D6-75EC-40FA-9DC1-5A14A812D797}"/>
              </a:ext>
            </a:extLst>
          </p:cNvPr>
          <p:cNvSpPr>
            <a:spLocks noGrp="1"/>
          </p:cNvSpPr>
          <p:nvPr>
            <p:ph type="body" sz="quarter" idx="13"/>
          </p:nvPr>
        </p:nvSpPr>
        <p:spPr/>
        <p:txBody>
          <a:bodyPr/>
          <a:lstStyle/>
          <a:p>
            <a:pPr marL="0" indent="0">
              <a:buNone/>
            </a:pPr>
            <a:r>
              <a:rPr lang="en-US" i="1" dirty="0"/>
              <a:t>Caregiver Qualifications</a:t>
            </a:r>
          </a:p>
          <a:p>
            <a:pPr marL="0" indent="0">
              <a:buNone/>
            </a:pPr>
            <a:r>
              <a:rPr lang="en-US" dirty="0"/>
              <a:t>Go to the role and task list and, for the role list, have the group begin to describe the knowledge, skill, and outlook requirements of each role. Use the Caregiver Role Requirements handout for this exercise (see next page). Keep this brief. The object is not to ill in each cell on the grid but to help caregivers see that skills and knowledge are needed for each part of the job. For the exercise, have the participants try to complete just 3-4 cells. For example, ask them:</a:t>
            </a:r>
          </a:p>
          <a:p>
            <a:pPr lvl="1"/>
            <a:r>
              <a:rPr lang="en-US" dirty="0"/>
              <a:t>What kinds of knowledge would a nurse need to do the job?</a:t>
            </a:r>
          </a:p>
          <a:p>
            <a:pPr lvl="1"/>
            <a:r>
              <a:rPr lang="en-US" dirty="0"/>
              <a:t>What kinds of skills would an activity director need?</a:t>
            </a:r>
          </a:p>
          <a:p>
            <a:pPr lvl="1"/>
            <a:r>
              <a:rPr lang="en-US" dirty="0"/>
              <a:t>What kinds of attitude should the nurse have? How about the safety officer?</a:t>
            </a:r>
          </a:p>
        </p:txBody>
      </p:sp>
    </p:spTree>
    <p:extLst>
      <p:ext uri="{BB962C8B-B14F-4D97-AF65-F5344CB8AC3E}">
        <p14:creationId xmlns:p14="http://schemas.microsoft.com/office/powerpoint/2010/main" val="45633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0673C-0860-45B1-A380-6F8F5F4EBB5E}"/>
              </a:ext>
            </a:extLst>
          </p:cNvPr>
          <p:cNvSpPr>
            <a:spLocks noGrp="1"/>
          </p:cNvSpPr>
          <p:nvPr>
            <p:ph type="body" sz="quarter" idx="11"/>
          </p:nvPr>
        </p:nvSpPr>
        <p:spPr/>
        <p:txBody>
          <a:bodyPr/>
          <a:lstStyle/>
          <a:p>
            <a:r>
              <a:rPr lang="en-US" dirty="0"/>
              <a:t>Exercise 4</a:t>
            </a:r>
          </a:p>
        </p:txBody>
      </p:sp>
    </p:spTree>
    <p:extLst>
      <p:ext uri="{BB962C8B-B14F-4D97-AF65-F5344CB8AC3E}">
        <p14:creationId xmlns:p14="http://schemas.microsoft.com/office/powerpoint/2010/main" val="96573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3DFE3-C94D-4E93-8799-AF8C28134902}"/>
              </a:ext>
            </a:extLst>
          </p:cNvPr>
          <p:cNvSpPr>
            <a:spLocks noGrp="1"/>
          </p:cNvSpPr>
          <p:nvPr>
            <p:ph type="body" sz="quarter" idx="11"/>
          </p:nvPr>
        </p:nvSpPr>
        <p:spPr/>
        <p:txBody>
          <a:bodyPr/>
          <a:lstStyle/>
          <a:p>
            <a:r>
              <a:rPr lang="en-US" dirty="0"/>
              <a:t>Exercise 4</a:t>
            </a:r>
          </a:p>
        </p:txBody>
      </p:sp>
      <p:sp>
        <p:nvSpPr>
          <p:cNvPr id="3" name="Text Placeholder 2">
            <a:extLst>
              <a:ext uri="{FF2B5EF4-FFF2-40B4-BE49-F238E27FC236}">
                <a16:creationId xmlns:a16="http://schemas.microsoft.com/office/drawing/2014/main" id="{ACC56507-B8F6-4A9E-877D-803AF4EEAB62}"/>
              </a:ext>
            </a:extLst>
          </p:cNvPr>
          <p:cNvSpPr>
            <a:spLocks noGrp="1"/>
          </p:cNvSpPr>
          <p:nvPr>
            <p:ph type="body" sz="quarter" idx="13"/>
          </p:nvPr>
        </p:nvSpPr>
        <p:spPr>
          <a:xfrm>
            <a:off x="1066800" y="1542198"/>
            <a:ext cx="10058400" cy="4072992"/>
          </a:xfrm>
        </p:spPr>
        <p:txBody>
          <a:bodyPr/>
          <a:lstStyle/>
          <a:p>
            <a:pPr marL="0" indent="0">
              <a:buNone/>
            </a:pPr>
            <a:r>
              <a:rPr lang="en-US" i="1" dirty="0"/>
              <a:t>Rewards of Caregiving</a:t>
            </a:r>
            <a:endParaRPr lang="en-US" dirty="0"/>
          </a:p>
          <a:p>
            <a:pPr marL="0" indent="0">
              <a:buNone/>
            </a:pPr>
            <a:r>
              <a:rPr lang="en-US" dirty="0"/>
              <a:t>Have participants participate in a quick (2-3) brainstorming exercise about the rewards they already enjoy, might, or wish they could get from caregiving. Keep track of the responses and review them with the group. Have them fill out the appropriate section of the Caregiver Role Requirement Worksheet (salary) pointing out that the corresponds with a section of the Caregiver’s Notebook and that it will be part of their assignment this week to work on that section. </a:t>
            </a:r>
          </a:p>
        </p:txBody>
      </p:sp>
    </p:spTree>
    <p:extLst>
      <p:ext uri="{BB962C8B-B14F-4D97-AF65-F5344CB8AC3E}">
        <p14:creationId xmlns:p14="http://schemas.microsoft.com/office/powerpoint/2010/main" val="203555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54C65-02C8-45DF-9EBA-CD90D9B3A26E}"/>
              </a:ext>
            </a:extLst>
          </p:cNvPr>
          <p:cNvSpPr>
            <a:spLocks noGrp="1"/>
          </p:cNvSpPr>
          <p:nvPr>
            <p:ph type="body" sz="quarter" idx="11"/>
          </p:nvPr>
        </p:nvSpPr>
        <p:spPr/>
        <p:txBody>
          <a:bodyPr/>
          <a:lstStyle/>
          <a:p>
            <a:r>
              <a:rPr lang="en-US" dirty="0"/>
              <a:t>Facts about Family Caregivers</a:t>
            </a:r>
          </a:p>
        </p:txBody>
      </p:sp>
      <p:sp>
        <p:nvSpPr>
          <p:cNvPr id="3" name="Text Placeholder 2">
            <a:extLst>
              <a:ext uri="{FF2B5EF4-FFF2-40B4-BE49-F238E27FC236}">
                <a16:creationId xmlns:a16="http://schemas.microsoft.com/office/drawing/2014/main" id="{90D7B189-5B07-486E-ABF0-72CD13D4D4FB}"/>
              </a:ext>
            </a:extLst>
          </p:cNvPr>
          <p:cNvSpPr>
            <a:spLocks noGrp="1"/>
          </p:cNvSpPr>
          <p:nvPr>
            <p:ph type="body" sz="quarter" idx="13"/>
          </p:nvPr>
        </p:nvSpPr>
        <p:spPr>
          <a:xfrm>
            <a:off x="1066800" y="1487606"/>
            <a:ext cx="10058400" cy="4127583"/>
          </a:xfrm>
        </p:spPr>
        <p:txBody>
          <a:bodyPr/>
          <a:lstStyle/>
          <a:p>
            <a:r>
              <a:rPr lang="en-US" dirty="0"/>
              <a:t>Provide 80% of community care</a:t>
            </a:r>
          </a:p>
          <a:p>
            <a:r>
              <a:rPr lang="en-US" dirty="0"/>
              <a:t>70%+ of caregivers are women</a:t>
            </a:r>
          </a:p>
          <a:p>
            <a:r>
              <a:rPr lang="en-US" dirty="0"/>
              <a:t>Provide 4-6 hours of care per day</a:t>
            </a:r>
          </a:p>
          <a:p>
            <a:r>
              <a:rPr lang="en-US" dirty="0"/>
              <a:t>Provide care for 4-5 years</a:t>
            </a:r>
          </a:p>
          <a:p>
            <a:r>
              <a:rPr lang="en-US" dirty="0"/>
              <a:t>20% provide care for more than 4 years</a:t>
            </a:r>
          </a:p>
          <a:p>
            <a:r>
              <a:rPr lang="en-US" dirty="0"/>
              <a:t>30% are employed</a:t>
            </a:r>
          </a:p>
          <a:p>
            <a:r>
              <a:rPr lang="en-US" dirty="0"/>
              <a:t>A growing percentage also care for children</a:t>
            </a:r>
          </a:p>
          <a:p>
            <a:r>
              <a:rPr lang="en-US" dirty="0"/>
              <a:t>Typically, only one family caregiver</a:t>
            </a:r>
          </a:p>
        </p:txBody>
      </p:sp>
    </p:spTree>
    <p:extLst>
      <p:ext uri="{BB962C8B-B14F-4D97-AF65-F5344CB8AC3E}">
        <p14:creationId xmlns:p14="http://schemas.microsoft.com/office/powerpoint/2010/main" val="218648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CFCDA-0BBD-485F-8587-31D0635CB4C1}"/>
              </a:ext>
            </a:extLst>
          </p:cNvPr>
          <p:cNvPicPr>
            <a:picLocks noChangeAspect="1"/>
          </p:cNvPicPr>
          <p:nvPr/>
        </p:nvPicPr>
        <p:blipFill>
          <a:blip r:embed="rId2"/>
          <a:stretch>
            <a:fillRect/>
          </a:stretch>
        </p:blipFill>
        <p:spPr>
          <a:xfrm>
            <a:off x="4390319" y="4840"/>
            <a:ext cx="5304524" cy="6853160"/>
          </a:xfrm>
          <a:prstGeom prst="rect">
            <a:avLst/>
          </a:prstGeom>
        </p:spPr>
      </p:pic>
    </p:spTree>
    <p:extLst>
      <p:ext uri="{BB962C8B-B14F-4D97-AF65-F5344CB8AC3E}">
        <p14:creationId xmlns:p14="http://schemas.microsoft.com/office/powerpoint/2010/main" val="68608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6F21C-9C23-453A-AF83-772578F17C41}"/>
              </a:ext>
            </a:extLst>
          </p:cNvPr>
          <p:cNvSpPr>
            <a:spLocks noGrp="1"/>
          </p:cNvSpPr>
          <p:nvPr>
            <p:ph type="body" sz="quarter" idx="11"/>
          </p:nvPr>
        </p:nvSpPr>
        <p:spPr>
          <a:xfrm>
            <a:off x="561474" y="525731"/>
            <a:ext cx="10905016" cy="500438"/>
          </a:xfrm>
        </p:spPr>
        <p:txBody>
          <a:bodyPr/>
          <a:lstStyle/>
          <a:p>
            <a:r>
              <a:rPr lang="en-US" dirty="0"/>
              <a:t>Compared to Other Caregivers Dementia Caregivers are:</a:t>
            </a:r>
          </a:p>
        </p:txBody>
      </p:sp>
      <p:sp>
        <p:nvSpPr>
          <p:cNvPr id="3" name="Text Placeholder 2">
            <a:extLst>
              <a:ext uri="{FF2B5EF4-FFF2-40B4-BE49-F238E27FC236}">
                <a16:creationId xmlns:a16="http://schemas.microsoft.com/office/drawing/2014/main" id="{43D99A06-8709-4E42-B241-DAE3219B80AA}"/>
              </a:ext>
            </a:extLst>
          </p:cNvPr>
          <p:cNvSpPr>
            <a:spLocks noGrp="1"/>
          </p:cNvSpPr>
          <p:nvPr>
            <p:ph type="body" sz="quarter" idx="13"/>
          </p:nvPr>
        </p:nvSpPr>
        <p:spPr/>
        <p:txBody>
          <a:bodyPr/>
          <a:lstStyle/>
          <a:p>
            <a:r>
              <a:rPr lang="en-US" dirty="0"/>
              <a:t>Twice as likely to have physical or psychological problems</a:t>
            </a:r>
          </a:p>
          <a:p>
            <a:r>
              <a:rPr lang="en-US" dirty="0"/>
              <a:t>More than twice as likely to use medications for mood or nerves</a:t>
            </a:r>
          </a:p>
          <a:p>
            <a:r>
              <a:rPr lang="en-US" dirty="0"/>
              <a:t>As much higher risk of social isolation and economic distress</a:t>
            </a:r>
          </a:p>
          <a:p>
            <a:r>
              <a:rPr lang="en-US" dirty="0"/>
              <a:t>Only half as likely to use health care</a:t>
            </a:r>
          </a:p>
        </p:txBody>
      </p:sp>
    </p:spTree>
    <p:extLst>
      <p:ext uri="{BB962C8B-B14F-4D97-AF65-F5344CB8AC3E}">
        <p14:creationId xmlns:p14="http://schemas.microsoft.com/office/powerpoint/2010/main" val="138048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742B56-41FE-4ADC-A230-D5794C4B6019}"/>
              </a:ext>
            </a:extLst>
          </p:cNvPr>
          <p:cNvSpPr>
            <a:spLocks noGrp="1"/>
          </p:cNvSpPr>
          <p:nvPr>
            <p:ph type="body" sz="quarter" idx="11"/>
          </p:nvPr>
        </p:nvSpPr>
        <p:spPr/>
        <p:txBody>
          <a:bodyPr/>
          <a:lstStyle/>
          <a:p>
            <a:r>
              <a:rPr lang="en-US" dirty="0"/>
              <a:t>What are you dealing with?</a:t>
            </a:r>
          </a:p>
        </p:txBody>
      </p:sp>
      <p:sp>
        <p:nvSpPr>
          <p:cNvPr id="5" name="Text Placeholder 4">
            <a:extLst>
              <a:ext uri="{FF2B5EF4-FFF2-40B4-BE49-F238E27FC236}">
                <a16:creationId xmlns:a16="http://schemas.microsoft.com/office/drawing/2014/main" id="{853A80A9-ABBB-420C-9113-6D544971E7B9}"/>
              </a:ext>
            </a:extLst>
          </p:cNvPr>
          <p:cNvSpPr>
            <a:spLocks noGrp="1"/>
          </p:cNvSpPr>
          <p:nvPr>
            <p:ph type="body" sz="quarter" idx="13"/>
          </p:nvPr>
        </p:nvSpPr>
        <p:spPr>
          <a:xfrm>
            <a:off x="1082842" y="1293845"/>
            <a:ext cx="9954126" cy="500439"/>
          </a:xfrm>
        </p:spPr>
        <p:txBody>
          <a:bodyPr/>
          <a:lstStyle/>
          <a:p>
            <a:pPr marL="0" indent="0">
              <a:buNone/>
            </a:pPr>
            <a:r>
              <a:rPr lang="en-US" sz="2800" dirty="0"/>
              <a:t>Check Those You Think Apply and Identify the Top 2-3 Problems</a:t>
            </a:r>
          </a:p>
          <a:p>
            <a:pPr marL="0" indent="0">
              <a:buNone/>
            </a:pPr>
            <a:endParaRPr lang="en-US" sz="2000" dirty="0"/>
          </a:p>
        </p:txBody>
      </p:sp>
      <p:sp>
        <p:nvSpPr>
          <p:cNvPr id="6" name="TextBox 5">
            <a:extLst>
              <a:ext uri="{FF2B5EF4-FFF2-40B4-BE49-F238E27FC236}">
                <a16:creationId xmlns:a16="http://schemas.microsoft.com/office/drawing/2014/main" id="{88190971-2310-477E-80DA-118A60F854F7}"/>
              </a:ext>
            </a:extLst>
          </p:cNvPr>
          <p:cNvSpPr txBox="1"/>
          <p:nvPr/>
        </p:nvSpPr>
        <p:spPr>
          <a:xfrm>
            <a:off x="1494356" y="1544065"/>
            <a:ext cx="4601644" cy="4062651"/>
          </a:xfrm>
          <a:prstGeom prst="rect">
            <a:avLst/>
          </a:prstGeom>
          <a:noFill/>
        </p:spPr>
        <p:txBody>
          <a:bodyPr wrap="none" rtlCol="0">
            <a:spAutoFit/>
          </a:bodyPr>
          <a:lstStyle/>
          <a:p>
            <a:pPr marL="0" indent="0">
              <a:buNone/>
            </a:pPr>
            <a:endParaRPr lang="en-US" dirty="0"/>
          </a:p>
          <a:p>
            <a:pPr>
              <a:buFont typeface="Wingdings" panose="05000000000000000000" pitchFamily="2" charset="2"/>
              <a:buChar char="q"/>
            </a:pPr>
            <a:r>
              <a:rPr lang="en-US" sz="2400" dirty="0">
                <a:solidFill>
                  <a:srgbClr val="51A8B1"/>
                </a:solidFill>
              </a:rPr>
              <a:t>Personality Disorder</a:t>
            </a:r>
          </a:p>
          <a:p>
            <a:pPr>
              <a:buFont typeface="Wingdings" panose="05000000000000000000" pitchFamily="2" charset="2"/>
              <a:buChar char="q"/>
            </a:pPr>
            <a:r>
              <a:rPr lang="en-US" sz="2400" dirty="0">
                <a:solidFill>
                  <a:srgbClr val="51A8B1"/>
                </a:solidFill>
              </a:rPr>
              <a:t>Continuation of Personality Traits</a:t>
            </a:r>
          </a:p>
          <a:p>
            <a:pPr>
              <a:buFont typeface="Wingdings" panose="05000000000000000000" pitchFamily="2" charset="2"/>
              <a:buChar char="q"/>
            </a:pPr>
            <a:r>
              <a:rPr lang="en-US" sz="2400" dirty="0">
                <a:solidFill>
                  <a:srgbClr val="51A8B1"/>
                </a:solidFill>
              </a:rPr>
              <a:t>Depression</a:t>
            </a:r>
          </a:p>
          <a:p>
            <a:pPr>
              <a:buFont typeface="Wingdings" panose="05000000000000000000" pitchFamily="2" charset="2"/>
              <a:buChar char="q"/>
            </a:pPr>
            <a:r>
              <a:rPr lang="en-US" sz="2400" dirty="0">
                <a:solidFill>
                  <a:srgbClr val="51A8B1"/>
                </a:solidFill>
              </a:rPr>
              <a:t>Effects of Disease</a:t>
            </a:r>
          </a:p>
          <a:p>
            <a:pPr>
              <a:buFont typeface="Wingdings" panose="05000000000000000000" pitchFamily="2" charset="2"/>
              <a:buChar char="q"/>
            </a:pPr>
            <a:r>
              <a:rPr lang="en-US" sz="2400" dirty="0">
                <a:solidFill>
                  <a:srgbClr val="51A8B1"/>
                </a:solidFill>
              </a:rPr>
              <a:t>Call for Attention</a:t>
            </a:r>
          </a:p>
          <a:p>
            <a:pPr>
              <a:buFont typeface="Wingdings" panose="05000000000000000000" pitchFamily="2" charset="2"/>
              <a:buChar char="q"/>
            </a:pPr>
            <a:r>
              <a:rPr lang="en-US" sz="2400" dirty="0">
                <a:solidFill>
                  <a:srgbClr val="51A8B1"/>
                </a:solidFill>
              </a:rPr>
              <a:t>Selfish Behavior</a:t>
            </a:r>
          </a:p>
          <a:p>
            <a:pPr>
              <a:buFont typeface="Wingdings" panose="05000000000000000000" pitchFamily="2" charset="2"/>
              <a:buChar char="q"/>
            </a:pPr>
            <a:r>
              <a:rPr lang="en-US" sz="2400" dirty="0">
                <a:solidFill>
                  <a:srgbClr val="51A8B1"/>
                </a:solidFill>
              </a:rPr>
              <a:t>Normal Aging</a:t>
            </a:r>
          </a:p>
          <a:p>
            <a:pPr>
              <a:buFont typeface="Wingdings" panose="05000000000000000000" pitchFamily="2" charset="2"/>
              <a:buChar char="q"/>
            </a:pPr>
            <a:r>
              <a:rPr lang="en-US" sz="2400" dirty="0">
                <a:solidFill>
                  <a:srgbClr val="51A8B1"/>
                </a:solidFill>
              </a:rPr>
              <a:t>Substance Problem</a:t>
            </a:r>
          </a:p>
          <a:p>
            <a:pPr>
              <a:buFont typeface="Wingdings" panose="05000000000000000000" pitchFamily="2" charset="2"/>
              <a:buChar char="q"/>
            </a:pPr>
            <a:r>
              <a:rPr lang="en-US" sz="2400" dirty="0">
                <a:solidFill>
                  <a:srgbClr val="51A8B1"/>
                </a:solidFill>
              </a:rPr>
              <a:t>Behavior Problem</a:t>
            </a:r>
          </a:p>
          <a:p>
            <a:pPr>
              <a:buFont typeface="Wingdings" panose="05000000000000000000" pitchFamily="2" charset="2"/>
              <a:buChar char="q"/>
            </a:pPr>
            <a:r>
              <a:rPr lang="en-US" sz="2400" dirty="0">
                <a:solidFill>
                  <a:srgbClr val="51A8B1"/>
                </a:solidFill>
              </a:rPr>
              <a:t>Other (specify)</a:t>
            </a:r>
          </a:p>
        </p:txBody>
      </p:sp>
    </p:spTree>
    <p:extLst>
      <p:ext uri="{BB962C8B-B14F-4D97-AF65-F5344CB8AC3E}">
        <p14:creationId xmlns:p14="http://schemas.microsoft.com/office/powerpoint/2010/main" val="130608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420DE-FC5E-4DDF-9364-1A910A948454}"/>
              </a:ext>
            </a:extLst>
          </p:cNvPr>
          <p:cNvSpPr>
            <a:spLocks noGrp="1"/>
          </p:cNvSpPr>
          <p:nvPr>
            <p:ph type="body" sz="quarter" idx="11"/>
          </p:nvPr>
        </p:nvSpPr>
        <p:spPr>
          <a:xfrm>
            <a:off x="725510" y="557816"/>
            <a:ext cx="10740980" cy="500438"/>
          </a:xfrm>
        </p:spPr>
        <p:txBody>
          <a:bodyPr/>
          <a:lstStyle/>
          <a:p>
            <a:r>
              <a:rPr lang="en-US" dirty="0"/>
              <a:t>Understanding Progressive Dementing Disorders like Alzheimer’s Disease</a:t>
            </a:r>
          </a:p>
        </p:txBody>
      </p:sp>
      <p:sp>
        <p:nvSpPr>
          <p:cNvPr id="3" name="Text Placeholder 2">
            <a:extLst>
              <a:ext uri="{FF2B5EF4-FFF2-40B4-BE49-F238E27FC236}">
                <a16:creationId xmlns:a16="http://schemas.microsoft.com/office/drawing/2014/main" id="{3ADEEC4E-143A-4D00-B0D6-59E44C0BD790}"/>
              </a:ext>
            </a:extLst>
          </p:cNvPr>
          <p:cNvSpPr>
            <a:spLocks noGrp="1"/>
          </p:cNvSpPr>
          <p:nvPr>
            <p:ph type="body" sz="quarter" idx="13"/>
          </p:nvPr>
        </p:nvSpPr>
        <p:spPr>
          <a:xfrm>
            <a:off x="1066800" y="1790344"/>
            <a:ext cx="9488905" cy="3824845"/>
          </a:xfrm>
        </p:spPr>
        <p:txBody>
          <a:bodyPr/>
          <a:lstStyle/>
          <a:p>
            <a:r>
              <a:rPr lang="en-US" sz="2800" dirty="0"/>
              <a:t>Dementia is not part of normal aging</a:t>
            </a:r>
          </a:p>
          <a:p>
            <a:endParaRPr lang="en-US" sz="2800" dirty="0"/>
          </a:p>
          <a:p>
            <a:r>
              <a:rPr lang="en-US" sz="2800" dirty="0"/>
              <a:t>Appreciate the scope and impact of these diseases and their prevalence in the elderly</a:t>
            </a:r>
          </a:p>
          <a:p>
            <a:endParaRPr lang="en-US" sz="2800" dirty="0"/>
          </a:p>
          <a:p>
            <a:r>
              <a:rPr lang="en-US" sz="2800" dirty="0"/>
              <a:t>Separate myths from facts</a:t>
            </a:r>
          </a:p>
        </p:txBody>
      </p:sp>
    </p:spTree>
    <p:extLst>
      <p:ext uri="{BB962C8B-B14F-4D97-AF65-F5344CB8AC3E}">
        <p14:creationId xmlns:p14="http://schemas.microsoft.com/office/powerpoint/2010/main" val="259273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965C4F-C569-4A22-87D3-DA8737B99052}"/>
              </a:ext>
            </a:extLst>
          </p:cNvPr>
          <p:cNvSpPr>
            <a:spLocks noGrp="1"/>
          </p:cNvSpPr>
          <p:nvPr>
            <p:ph type="body" sz="quarter" idx="11"/>
          </p:nvPr>
        </p:nvSpPr>
        <p:spPr/>
        <p:txBody>
          <a:bodyPr/>
          <a:lstStyle/>
          <a:p>
            <a:r>
              <a:rPr lang="en-US" dirty="0"/>
              <a:t>The Savvy Caregiver Workshop: Objectives</a:t>
            </a:r>
          </a:p>
        </p:txBody>
      </p:sp>
      <p:sp>
        <p:nvSpPr>
          <p:cNvPr id="8" name="Text Placeholder 7">
            <a:extLst>
              <a:ext uri="{FF2B5EF4-FFF2-40B4-BE49-F238E27FC236}">
                <a16:creationId xmlns:a16="http://schemas.microsoft.com/office/drawing/2014/main" id="{0DEE3385-F3DE-43A0-A814-4B9086DA0A7F}"/>
              </a:ext>
            </a:extLst>
          </p:cNvPr>
          <p:cNvSpPr>
            <a:spLocks noGrp="1"/>
          </p:cNvSpPr>
          <p:nvPr>
            <p:ph type="body" sz="quarter" idx="13"/>
          </p:nvPr>
        </p:nvSpPr>
        <p:spPr>
          <a:xfrm>
            <a:off x="1066800" y="1501254"/>
            <a:ext cx="10058400" cy="4113936"/>
          </a:xfrm>
          <a:prstGeom prst="rect">
            <a:avLst/>
          </a:prstGeom>
        </p:spPr>
        <p:txBody>
          <a:bodyPr/>
          <a:lstStyle/>
          <a:p>
            <a:r>
              <a:rPr lang="en-US" dirty="0"/>
              <a:t>Help caregivers appreciate the scope and impact of their work</a:t>
            </a:r>
          </a:p>
          <a:p>
            <a:r>
              <a:rPr lang="en-US" dirty="0"/>
              <a:t>Reduce the potential adverse impacts of caregiving</a:t>
            </a:r>
          </a:p>
          <a:p>
            <a:r>
              <a:rPr lang="en-US" dirty="0"/>
              <a:t>Increase caregiver’s skills and knowledge for caregiving</a:t>
            </a:r>
          </a:p>
          <a:p>
            <a:r>
              <a:rPr lang="en-US" dirty="0"/>
              <a:t>Help caregivers adopt a more strategic outlook on their work</a:t>
            </a:r>
          </a:p>
          <a:p>
            <a:r>
              <a:rPr lang="en-US" dirty="0"/>
              <a:t>Help caregivers develop more effective strategies for caregiving and decision making</a:t>
            </a:r>
          </a:p>
          <a:p>
            <a:r>
              <a:rPr lang="en-US" dirty="0"/>
              <a:t>Improve caregivers’ self-care skills</a:t>
            </a:r>
          </a:p>
          <a:p>
            <a:r>
              <a:rPr lang="en-US" dirty="0"/>
              <a:t>Improve the quality of life of care recipients</a:t>
            </a:r>
          </a:p>
          <a:p>
            <a:r>
              <a:rPr lang="en-US" dirty="0"/>
              <a:t>Increase involvement of families and other resources</a:t>
            </a:r>
          </a:p>
        </p:txBody>
      </p:sp>
    </p:spTree>
    <p:extLst>
      <p:ext uri="{BB962C8B-B14F-4D97-AF65-F5344CB8AC3E}">
        <p14:creationId xmlns:p14="http://schemas.microsoft.com/office/powerpoint/2010/main" val="392950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9371F-D418-4475-B296-C76621D14A8E}"/>
              </a:ext>
            </a:extLst>
          </p:cNvPr>
          <p:cNvSpPr>
            <a:spLocks noGrp="1"/>
          </p:cNvSpPr>
          <p:nvPr>
            <p:ph type="body" sz="quarter" idx="11"/>
          </p:nvPr>
        </p:nvSpPr>
        <p:spPr>
          <a:xfrm>
            <a:off x="378541" y="1619806"/>
            <a:ext cx="7464901" cy="560227"/>
          </a:xfrm>
        </p:spPr>
        <p:txBody>
          <a:bodyPr/>
          <a:lstStyle/>
          <a:p>
            <a:r>
              <a:rPr lang="en-US" dirty="0"/>
              <a:t>What is Dementia?</a:t>
            </a:r>
          </a:p>
        </p:txBody>
      </p:sp>
      <p:sp>
        <p:nvSpPr>
          <p:cNvPr id="3" name="TextBox 2">
            <a:extLst>
              <a:ext uri="{FF2B5EF4-FFF2-40B4-BE49-F238E27FC236}">
                <a16:creationId xmlns:a16="http://schemas.microsoft.com/office/drawing/2014/main" id="{BFBA277D-3B39-4457-AA55-158E00B62866}"/>
              </a:ext>
            </a:extLst>
          </p:cNvPr>
          <p:cNvSpPr txBox="1"/>
          <p:nvPr/>
        </p:nvSpPr>
        <p:spPr>
          <a:xfrm>
            <a:off x="378541" y="2775284"/>
            <a:ext cx="7818975" cy="1384995"/>
          </a:xfrm>
          <a:prstGeom prst="rect">
            <a:avLst/>
          </a:prstGeom>
          <a:noFill/>
        </p:spPr>
        <p:txBody>
          <a:bodyPr wrap="square" rtlCol="0">
            <a:spAutoFit/>
          </a:bodyPr>
          <a:lstStyle/>
          <a:p>
            <a:r>
              <a:rPr lang="en-US" sz="2800" dirty="0">
                <a:solidFill>
                  <a:schemeClr val="bg1"/>
                </a:solidFill>
              </a:rPr>
              <a:t>Dementia is a condition of global deterioration of memory and cognition that impairs thought and social functioning.</a:t>
            </a:r>
          </a:p>
        </p:txBody>
      </p:sp>
    </p:spTree>
    <p:extLst>
      <p:ext uri="{BB962C8B-B14F-4D97-AF65-F5344CB8AC3E}">
        <p14:creationId xmlns:p14="http://schemas.microsoft.com/office/powerpoint/2010/main" val="315817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7F4D6C-A7ED-48B1-AF7C-A03717E81BEA}"/>
              </a:ext>
            </a:extLst>
          </p:cNvPr>
          <p:cNvSpPr>
            <a:spLocks noGrp="1"/>
          </p:cNvSpPr>
          <p:nvPr>
            <p:ph type="body" sz="quarter" idx="11"/>
          </p:nvPr>
        </p:nvSpPr>
        <p:spPr/>
        <p:txBody>
          <a:bodyPr/>
          <a:lstStyle/>
          <a:p>
            <a:r>
              <a:rPr lang="en-US" dirty="0"/>
              <a:t>Required for Dementia Diagnosis</a:t>
            </a:r>
          </a:p>
        </p:txBody>
      </p:sp>
      <p:sp>
        <p:nvSpPr>
          <p:cNvPr id="3" name="Text Placeholder 2">
            <a:extLst>
              <a:ext uri="{FF2B5EF4-FFF2-40B4-BE49-F238E27FC236}">
                <a16:creationId xmlns:a16="http://schemas.microsoft.com/office/drawing/2014/main" id="{13FA9E5C-51A9-448B-80F2-CA8C399830B6}"/>
              </a:ext>
            </a:extLst>
          </p:cNvPr>
          <p:cNvSpPr>
            <a:spLocks noGrp="1"/>
          </p:cNvSpPr>
          <p:nvPr>
            <p:ph type="body" sz="quarter" idx="13"/>
          </p:nvPr>
        </p:nvSpPr>
        <p:spPr>
          <a:xfrm>
            <a:off x="1066800" y="1569494"/>
            <a:ext cx="10058400" cy="4045696"/>
          </a:xfrm>
        </p:spPr>
        <p:txBody>
          <a:bodyPr/>
          <a:lstStyle/>
          <a:p>
            <a:pPr marL="0" indent="0">
              <a:buNone/>
            </a:pPr>
            <a:r>
              <a:rPr lang="en-US" dirty="0"/>
              <a:t>Serious Memory Problems</a:t>
            </a:r>
          </a:p>
          <a:p>
            <a:pPr marL="0" indent="0">
              <a:buNone/>
            </a:pPr>
            <a:r>
              <a:rPr lang="en-US" dirty="0"/>
              <a:t>-- At Least One of the Following –</a:t>
            </a:r>
          </a:p>
          <a:p>
            <a:pPr>
              <a:buFont typeface="Arial" panose="020B0604020202020204" pitchFamily="34" charset="0"/>
              <a:buChar char="•"/>
            </a:pPr>
            <a:r>
              <a:rPr lang="en-US" dirty="0"/>
              <a:t>Difficulties with social functioning</a:t>
            </a:r>
          </a:p>
          <a:p>
            <a:pPr>
              <a:buFont typeface="Arial" panose="020B0604020202020204" pitchFamily="34" charset="0"/>
              <a:buChar char="•"/>
            </a:pPr>
            <a:r>
              <a:rPr lang="en-US" dirty="0"/>
              <a:t>Changes in personality</a:t>
            </a:r>
          </a:p>
          <a:p>
            <a:pPr>
              <a:buFont typeface="Arial" panose="020B0604020202020204" pitchFamily="34" charset="0"/>
              <a:buChar char="•"/>
            </a:pPr>
            <a:r>
              <a:rPr lang="en-US" dirty="0"/>
              <a:t>Impairment of abstract thinking</a:t>
            </a:r>
          </a:p>
          <a:p>
            <a:pPr>
              <a:buFont typeface="Arial" panose="020B0604020202020204" pitchFamily="34" charset="0"/>
              <a:buChar char="•"/>
            </a:pPr>
            <a:r>
              <a:rPr lang="en-US" dirty="0"/>
              <a:t>Disturbances of other thinking processes</a:t>
            </a:r>
          </a:p>
          <a:p>
            <a:pPr>
              <a:buFont typeface="Arial" panose="020B0604020202020204" pitchFamily="34" charset="0"/>
              <a:buChar char="•"/>
            </a:pPr>
            <a:r>
              <a:rPr lang="en-US" dirty="0"/>
              <a:t>Impaired judgement </a:t>
            </a:r>
          </a:p>
        </p:txBody>
      </p:sp>
    </p:spTree>
    <p:extLst>
      <p:ext uri="{BB962C8B-B14F-4D97-AF65-F5344CB8AC3E}">
        <p14:creationId xmlns:p14="http://schemas.microsoft.com/office/powerpoint/2010/main" val="308418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586DF9-473A-4618-B2DC-1F145844AC99}"/>
              </a:ext>
            </a:extLst>
          </p:cNvPr>
          <p:cNvSpPr>
            <a:spLocks noGrp="1"/>
          </p:cNvSpPr>
          <p:nvPr>
            <p:ph type="body" sz="quarter" idx="11"/>
          </p:nvPr>
        </p:nvSpPr>
        <p:spPr>
          <a:xfrm>
            <a:off x="725510" y="461562"/>
            <a:ext cx="10740980" cy="500438"/>
          </a:xfrm>
        </p:spPr>
        <p:txBody>
          <a:bodyPr/>
          <a:lstStyle/>
          <a:p>
            <a:r>
              <a:rPr lang="en-US" sz="4000" dirty="0"/>
              <a:t>Facts about Dementia</a:t>
            </a:r>
          </a:p>
        </p:txBody>
      </p:sp>
      <p:sp>
        <p:nvSpPr>
          <p:cNvPr id="3" name="Text Placeholder 2">
            <a:extLst>
              <a:ext uri="{FF2B5EF4-FFF2-40B4-BE49-F238E27FC236}">
                <a16:creationId xmlns:a16="http://schemas.microsoft.com/office/drawing/2014/main" id="{8D739894-B7FE-449B-8D9E-0B19830BE551}"/>
              </a:ext>
            </a:extLst>
          </p:cNvPr>
          <p:cNvSpPr>
            <a:spLocks noGrp="1"/>
          </p:cNvSpPr>
          <p:nvPr>
            <p:ph type="body" sz="quarter" idx="13"/>
          </p:nvPr>
        </p:nvSpPr>
        <p:spPr>
          <a:xfrm>
            <a:off x="1066800" y="1555846"/>
            <a:ext cx="10058400" cy="4059344"/>
          </a:xfrm>
        </p:spPr>
        <p:txBody>
          <a:bodyPr/>
          <a:lstStyle/>
          <a:p>
            <a:r>
              <a:rPr lang="en-US" sz="2800" dirty="0"/>
              <a:t>Not a part of normal aging</a:t>
            </a:r>
          </a:p>
          <a:p>
            <a:r>
              <a:rPr lang="en-US" sz="2800" dirty="0"/>
              <a:t>Produced by several diseases</a:t>
            </a:r>
          </a:p>
          <a:p>
            <a:pPr lvl="1"/>
            <a:r>
              <a:rPr lang="en-US" sz="2000" dirty="0"/>
              <a:t>Alzheimer’s disease is the most common cause</a:t>
            </a:r>
          </a:p>
          <a:p>
            <a:pPr lvl="1"/>
            <a:r>
              <a:rPr lang="en-US" sz="2000" dirty="0"/>
              <a:t>Vascular dementia is the next most common cause</a:t>
            </a:r>
          </a:p>
          <a:p>
            <a:r>
              <a:rPr lang="en-US" sz="2800" dirty="0"/>
              <a:t>Typically, not reversible</a:t>
            </a:r>
          </a:p>
        </p:txBody>
      </p:sp>
    </p:spTree>
    <p:extLst>
      <p:ext uri="{BB962C8B-B14F-4D97-AF65-F5344CB8AC3E}">
        <p14:creationId xmlns:p14="http://schemas.microsoft.com/office/powerpoint/2010/main" val="143439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EB910-B63C-4FE7-98AE-FC04B7A3F397}"/>
              </a:ext>
            </a:extLst>
          </p:cNvPr>
          <p:cNvSpPr>
            <a:spLocks noGrp="1"/>
          </p:cNvSpPr>
          <p:nvPr>
            <p:ph type="body" sz="quarter" idx="11"/>
          </p:nvPr>
        </p:nvSpPr>
        <p:spPr/>
        <p:txBody>
          <a:bodyPr/>
          <a:lstStyle/>
          <a:p>
            <a:r>
              <a:rPr lang="en-US" dirty="0"/>
              <a:t>Depression</a:t>
            </a:r>
          </a:p>
        </p:txBody>
      </p:sp>
      <p:sp>
        <p:nvSpPr>
          <p:cNvPr id="3" name="Text Placeholder 2">
            <a:extLst>
              <a:ext uri="{FF2B5EF4-FFF2-40B4-BE49-F238E27FC236}">
                <a16:creationId xmlns:a16="http://schemas.microsoft.com/office/drawing/2014/main" id="{2BF09B27-835D-4B70-A5DF-5D78CA095C2A}"/>
              </a:ext>
            </a:extLst>
          </p:cNvPr>
          <p:cNvSpPr>
            <a:spLocks noGrp="1"/>
          </p:cNvSpPr>
          <p:nvPr>
            <p:ph type="body" sz="quarter" idx="13"/>
          </p:nvPr>
        </p:nvSpPr>
        <p:spPr>
          <a:xfrm>
            <a:off x="1066800" y="1516577"/>
            <a:ext cx="10058400" cy="3824845"/>
          </a:xfrm>
        </p:spPr>
        <p:txBody>
          <a:bodyPr/>
          <a:lstStyle/>
          <a:p>
            <a:r>
              <a:rPr lang="en-US" sz="2800" dirty="0"/>
              <a:t>An extended state of sadness</a:t>
            </a:r>
          </a:p>
          <a:p>
            <a:r>
              <a:rPr lang="en-US" sz="2800" dirty="0"/>
              <a:t>Usually has other symptoms: apathy, loss of appetite, sleep problems, loss of interest in things</a:t>
            </a:r>
          </a:p>
          <a:p>
            <a:r>
              <a:rPr lang="en-US" sz="2800" dirty="0"/>
              <a:t>Very frequently seen in persons with dementia – and adds to the problems</a:t>
            </a:r>
          </a:p>
          <a:p>
            <a:r>
              <a:rPr lang="en-US" sz="2800" dirty="0"/>
              <a:t>Can be successfully treated</a:t>
            </a:r>
          </a:p>
          <a:p>
            <a:r>
              <a:rPr lang="en-US" sz="2800" dirty="0"/>
              <a:t>Sometimes even confused with dementia</a:t>
            </a:r>
          </a:p>
        </p:txBody>
      </p:sp>
    </p:spTree>
    <p:extLst>
      <p:ext uri="{BB962C8B-B14F-4D97-AF65-F5344CB8AC3E}">
        <p14:creationId xmlns:p14="http://schemas.microsoft.com/office/powerpoint/2010/main" val="257060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CCC66-B22F-45FB-8AE5-AA4ACE38892A}"/>
              </a:ext>
            </a:extLst>
          </p:cNvPr>
          <p:cNvSpPr>
            <a:spLocks noGrp="1"/>
          </p:cNvSpPr>
          <p:nvPr>
            <p:ph type="body" sz="quarter" idx="11"/>
          </p:nvPr>
        </p:nvSpPr>
        <p:spPr/>
        <p:txBody>
          <a:bodyPr/>
          <a:lstStyle/>
          <a:p>
            <a:r>
              <a:rPr lang="en-US" dirty="0"/>
              <a:t>Medications for Dementia</a:t>
            </a:r>
          </a:p>
        </p:txBody>
      </p:sp>
      <p:sp>
        <p:nvSpPr>
          <p:cNvPr id="3" name="Text Placeholder 2">
            <a:extLst>
              <a:ext uri="{FF2B5EF4-FFF2-40B4-BE49-F238E27FC236}">
                <a16:creationId xmlns:a16="http://schemas.microsoft.com/office/drawing/2014/main" id="{9C0AECF8-2E67-435F-921D-E93A08116A7C}"/>
              </a:ext>
            </a:extLst>
          </p:cNvPr>
          <p:cNvSpPr>
            <a:spLocks noGrp="1"/>
          </p:cNvSpPr>
          <p:nvPr>
            <p:ph type="body" sz="quarter" idx="13"/>
          </p:nvPr>
        </p:nvSpPr>
        <p:spPr/>
        <p:txBody>
          <a:bodyPr/>
          <a:lstStyle/>
          <a:p>
            <a:r>
              <a:rPr lang="en-US" sz="2800" dirty="0"/>
              <a:t>Some medications have shown some benefit</a:t>
            </a:r>
          </a:p>
          <a:p>
            <a:pPr lvl="1"/>
            <a:r>
              <a:rPr lang="en-US" sz="2000" dirty="0"/>
              <a:t>Appear to return the person to where s/he was 6-12 months before</a:t>
            </a:r>
          </a:p>
          <a:p>
            <a:pPr lvl="1"/>
            <a:r>
              <a:rPr lang="en-US" sz="2000" dirty="0"/>
              <a:t>Don’t stop or reverse the disease process</a:t>
            </a:r>
          </a:p>
          <a:p>
            <a:r>
              <a:rPr lang="en-US" sz="2800" dirty="0"/>
              <a:t>Research continues</a:t>
            </a:r>
          </a:p>
          <a:p>
            <a:r>
              <a:rPr lang="en-US" sz="2800" dirty="0"/>
              <a:t>Beware of Questionable Treatments (</a:t>
            </a:r>
            <a:r>
              <a:rPr lang="en-US" sz="2800" dirty="0" err="1"/>
              <a:t>Ginko</a:t>
            </a:r>
            <a:r>
              <a:rPr lang="en-US" sz="2800" dirty="0"/>
              <a:t> Biloba, </a:t>
            </a:r>
            <a:r>
              <a:rPr lang="en-US" sz="2800" dirty="0" err="1"/>
              <a:t>Chellation</a:t>
            </a:r>
            <a:r>
              <a:rPr lang="en-US" sz="2800" dirty="0"/>
              <a:t>)</a:t>
            </a:r>
          </a:p>
          <a:p>
            <a:r>
              <a:rPr lang="en-US" sz="2800" dirty="0"/>
              <a:t>Treat claims on the internet with suspicion</a:t>
            </a:r>
          </a:p>
        </p:txBody>
      </p:sp>
    </p:spTree>
    <p:extLst>
      <p:ext uri="{BB962C8B-B14F-4D97-AF65-F5344CB8AC3E}">
        <p14:creationId xmlns:p14="http://schemas.microsoft.com/office/powerpoint/2010/main" val="119026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486B3-2863-4DF2-8B29-8B72493BBB08}"/>
              </a:ext>
            </a:extLst>
          </p:cNvPr>
          <p:cNvSpPr>
            <a:spLocks noGrp="1"/>
          </p:cNvSpPr>
          <p:nvPr>
            <p:ph type="body" sz="quarter" idx="11"/>
          </p:nvPr>
        </p:nvSpPr>
        <p:spPr>
          <a:xfrm>
            <a:off x="699383" y="2368756"/>
            <a:ext cx="7802933" cy="560227"/>
          </a:xfrm>
        </p:spPr>
        <p:txBody>
          <a:bodyPr/>
          <a:lstStyle/>
          <a:p>
            <a:r>
              <a:rPr lang="en-US" dirty="0"/>
              <a:t>How many people do you think have dementia?</a:t>
            </a:r>
          </a:p>
        </p:txBody>
      </p:sp>
    </p:spTree>
    <p:extLst>
      <p:ext uri="{BB962C8B-B14F-4D97-AF65-F5344CB8AC3E}">
        <p14:creationId xmlns:p14="http://schemas.microsoft.com/office/powerpoint/2010/main" val="57631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AA0695-9E9C-4C20-B788-3A120590E8CE}"/>
              </a:ext>
            </a:extLst>
          </p:cNvPr>
          <p:cNvSpPr>
            <a:spLocks noGrp="1"/>
          </p:cNvSpPr>
          <p:nvPr>
            <p:ph type="body" sz="quarter" idx="11"/>
          </p:nvPr>
        </p:nvSpPr>
        <p:spPr/>
        <p:txBody>
          <a:bodyPr/>
          <a:lstStyle/>
          <a:p>
            <a:r>
              <a:rPr lang="en-US" dirty="0"/>
              <a:t>Facts about Dementia</a:t>
            </a:r>
          </a:p>
        </p:txBody>
      </p:sp>
      <p:sp>
        <p:nvSpPr>
          <p:cNvPr id="3" name="Text Placeholder 2">
            <a:extLst>
              <a:ext uri="{FF2B5EF4-FFF2-40B4-BE49-F238E27FC236}">
                <a16:creationId xmlns:a16="http://schemas.microsoft.com/office/drawing/2014/main" id="{B5E9A6CE-DCBF-4DED-A1D6-D70F3CDD1923}"/>
              </a:ext>
            </a:extLst>
          </p:cNvPr>
          <p:cNvSpPr>
            <a:spLocks noGrp="1"/>
          </p:cNvSpPr>
          <p:nvPr>
            <p:ph type="body" sz="quarter" idx="13"/>
          </p:nvPr>
        </p:nvSpPr>
        <p:spPr/>
        <p:txBody>
          <a:bodyPr/>
          <a:lstStyle/>
          <a:p>
            <a:r>
              <a:rPr lang="en-US" dirty="0"/>
              <a:t>4.5 million Americans Affected</a:t>
            </a:r>
          </a:p>
          <a:p>
            <a:r>
              <a:rPr lang="en-US" dirty="0"/>
              <a:t>Equal Opportunity Disease – Perhaps</a:t>
            </a:r>
          </a:p>
          <a:p>
            <a:pPr marL="0" indent="0">
              <a:buNone/>
            </a:pPr>
            <a:endParaRPr lang="en-US" dirty="0"/>
          </a:p>
          <a:p>
            <a:pPr marL="0" indent="0">
              <a:buNone/>
            </a:pPr>
            <a:r>
              <a:rPr lang="en-US" dirty="0"/>
              <a:t>Age Affects Onset</a:t>
            </a:r>
          </a:p>
          <a:p>
            <a:pPr marL="0" indent="0">
              <a:buNone/>
            </a:pPr>
            <a:endParaRPr lang="en-US" dirty="0"/>
          </a:p>
        </p:txBody>
      </p:sp>
      <p:graphicFrame>
        <p:nvGraphicFramePr>
          <p:cNvPr id="6" name="Chart 5">
            <a:extLst>
              <a:ext uri="{FF2B5EF4-FFF2-40B4-BE49-F238E27FC236}">
                <a16:creationId xmlns:a16="http://schemas.microsoft.com/office/drawing/2014/main" id="{57B05B5F-32DC-4E31-89E5-3A38CD51A759}"/>
              </a:ext>
            </a:extLst>
          </p:cNvPr>
          <p:cNvGraphicFramePr/>
          <p:nvPr>
            <p:extLst>
              <p:ext uri="{D42A27DB-BD31-4B8C-83A1-F6EECF244321}">
                <p14:modId xmlns:p14="http://schemas.microsoft.com/office/powerpoint/2010/main" val="47714604"/>
              </p:ext>
            </p:extLst>
          </p:nvPr>
        </p:nvGraphicFramePr>
        <p:xfrm>
          <a:off x="2080126" y="3429000"/>
          <a:ext cx="5636126" cy="25609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C467D33-2D11-4CB1-BA3B-1479D82E3EE5}"/>
              </a:ext>
            </a:extLst>
          </p:cNvPr>
          <p:cNvSpPr txBox="1"/>
          <p:nvPr/>
        </p:nvSpPr>
        <p:spPr>
          <a:xfrm rot="16200000">
            <a:off x="1288715" y="4436922"/>
            <a:ext cx="1005306" cy="307777"/>
          </a:xfrm>
          <a:prstGeom prst="rect">
            <a:avLst/>
          </a:prstGeom>
          <a:noFill/>
        </p:spPr>
        <p:txBody>
          <a:bodyPr wrap="square" rtlCol="0">
            <a:spAutoFit/>
          </a:bodyPr>
          <a:lstStyle/>
          <a:p>
            <a:r>
              <a:rPr lang="en-US" sz="1400" dirty="0"/>
              <a:t>% affected</a:t>
            </a:r>
          </a:p>
        </p:txBody>
      </p:sp>
    </p:spTree>
    <p:extLst>
      <p:ext uri="{BB962C8B-B14F-4D97-AF65-F5344CB8AC3E}">
        <p14:creationId xmlns:p14="http://schemas.microsoft.com/office/powerpoint/2010/main" val="147271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34CCB002-C5B3-4FB8-A303-A413F925D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453" y="5435"/>
            <a:ext cx="5316217" cy="685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9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C743C-93E9-46FF-BA1A-CA5BA5844CB9}"/>
              </a:ext>
            </a:extLst>
          </p:cNvPr>
          <p:cNvSpPr>
            <a:spLocks noGrp="1"/>
          </p:cNvSpPr>
          <p:nvPr>
            <p:ph type="body" sz="quarter" idx="11"/>
          </p:nvPr>
        </p:nvSpPr>
        <p:spPr/>
        <p:txBody>
          <a:bodyPr/>
          <a:lstStyle/>
          <a:p>
            <a:r>
              <a:rPr lang="en-US" dirty="0"/>
              <a:t>Myths and Fears</a:t>
            </a:r>
          </a:p>
        </p:txBody>
      </p:sp>
      <p:sp>
        <p:nvSpPr>
          <p:cNvPr id="3" name="Text Placeholder 2">
            <a:extLst>
              <a:ext uri="{FF2B5EF4-FFF2-40B4-BE49-F238E27FC236}">
                <a16:creationId xmlns:a16="http://schemas.microsoft.com/office/drawing/2014/main" id="{DC825715-740D-4E9F-B754-1F4BEAA9FEB5}"/>
              </a:ext>
            </a:extLst>
          </p:cNvPr>
          <p:cNvSpPr>
            <a:spLocks noGrp="1"/>
          </p:cNvSpPr>
          <p:nvPr>
            <p:ph type="body" sz="quarter" idx="12"/>
          </p:nvPr>
        </p:nvSpPr>
        <p:spPr/>
        <p:txBody>
          <a:bodyPr/>
          <a:lstStyle/>
          <a:p>
            <a:r>
              <a:rPr lang="en-US" dirty="0"/>
              <a:t>1</a:t>
            </a:r>
          </a:p>
        </p:txBody>
      </p:sp>
      <p:sp>
        <p:nvSpPr>
          <p:cNvPr id="4" name="Text Placeholder 3">
            <a:extLst>
              <a:ext uri="{FF2B5EF4-FFF2-40B4-BE49-F238E27FC236}">
                <a16:creationId xmlns:a16="http://schemas.microsoft.com/office/drawing/2014/main" id="{B6B93B5F-630C-476C-886E-5B4AAACED706}"/>
              </a:ext>
            </a:extLst>
          </p:cNvPr>
          <p:cNvSpPr>
            <a:spLocks noGrp="1"/>
          </p:cNvSpPr>
          <p:nvPr>
            <p:ph type="body" sz="quarter" idx="13"/>
          </p:nvPr>
        </p:nvSpPr>
        <p:spPr/>
        <p:txBody>
          <a:bodyPr/>
          <a:lstStyle/>
          <a:p>
            <a:r>
              <a:rPr lang="en-US" dirty="0"/>
              <a:t>2</a:t>
            </a:r>
          </a:p>
        </p:txBody>
      </p:sp>
      <p:sp>
        <p:nvSpPr>
          <p:cNvPr id="5" name="Text Placeholder 4">
            <a:extLst>
              <a:ext uri="{FF2B5EF4-FFF2-40B4-BE49-F238E27FC236}">
                <a16:creationId xmlns:a16="http://schemas.microsoft.com/office/drawing/2014/main" id="{66770B92-6368-44EF-B3F4-410B9890C5D3}"/>
              </a:ext>
            </a:extLst>
          </p:cNvPr>
          <p:cNvSpPr>
            <a:spLocks noGrp="1"/>
          </p:cNvSpPr>
          <p:nvPr>
            <p:ph type="body" sz="quarter" idx="14"/>
          </p:nvPr>
        </p:nvSpPr>
        <p:spPr/>
        <p:txBody>
          <a:bodyPr/>
          <a:lstStyle/>
          <a:p>
            <a:r>
              <a:rPr lang="en-US" dirty="0"/>
              <a:t>3</a:t>
            </a:r>
          </a:p>
        </p:txBody>
      </p:sp>
      <p:sp>
        <p:nvSpPr>
          <p:cNvPr id="6" name="Text Placeholder 5">
            <a:extLst>
              <a:ext uri="{FF2B5EF4-FFF2-40B4-BE49-F238E27FC236}">
                <a16:creationId xmlns:a16="http://schemas.microsoft.com/office/drawing/2014/main" id="{B5364B1A-F62A-4304-B53E-66127A1B544C}"/>
              </a:ext>
            </a:extLst>
          </p:cNvPr>
          <p:cNvSpPr>
            <a:spLocks noGrp="1"/>
          </p:cNvSpPr>
          <p:nvPr>
            <p:ph type="body" sz="quarter" idx="15"/>
          </p:nvPr>
        </p:nvSpPr>
        <p:spPr/>
        <p:txBody>
          <a:bodyPr/>
          <a:lstStyle/>
          <a:p>
            <a:r>
              <a:rPr lang="en-US" dirty="0"/>
              <a:t>4</a:t>
            </a:r>
          </a:p>
        </p:txBody>
      </p:sp>
      <p:sp>
        <p:nvSpPr>
          <p:cNvPr id="8" name="Text Placeholder 7">
            <a:extLst>
              <a:ext uri="{FF2B5EF4-FFF2-40B4-BE49-F238E27FC236}">
                <a16:creationId xmlns:a16="http://schemas.microsoft.com/office/drawing/2014/main" id="{05D226D3-B58F-48FF-9D9A-7A4C28E5B1A7}"/>
              </a:ext>
            </a:extLst>
          </p:cNvPr>
          <p:cNvSpPr>
            <a:spLocks noGrp="1"/>
          </p:cNvSpPr>
          <p:nvPr>
            <p:ph type="body" sz="quarter" idx="46"/>
          </p:nvPr>
        </p:nvSpPr>
        <p:spPr/>
        <p:txBody>
          <a:bodyPr/>
          <a:lstStyle/>
          <a:p>
            <a:r>
              <a:rPr lang="en-US" dirty="0"/>
              <a:t>Contagious</a:t>
            </a:r>
          </a:p>
        </p:txBody>
      </p:sp>
      <p:sp>
        <p:nvSpPr>
          <p:cNvPr id="10" name="Text Placeholder 9">
            <a:extLst>
              <a:ext uri="{FF2B5EF4-FFF2-40B4-BE49-F238E27FC236}">
                <a16:creationId xmlns:a16="http://schemas.microsoft.com/office/drawing/2014/main" id="{0CEE4293-8996-4496-A821-71D6203953D0}"/>
              </a:ext>
            </a:extLst>
          </p:cNvPr>
          <p:cNvSpPr>
            <a:spLocks noGrp="1"/>
          </p:cNvSpPr>
          <p:nvPr>
            <p:ph type="body" sz="quarter" idx="48"/>
          </p:nvPr>
        </p:nvSpPr>
        <p:spPr/>
        <p:txBody>
          <a:bodyPr/>
          <a:lstStyle/>
          <a:p>
            <a:r>
              <a:rPr lang="en-US" dirty="0"/>
              <a:t>Hereditary</a:t>
            </a:r>
          </a:p>
        </p:txBody>
      </p:sp>
      <p:sp>
        <p:nvSpPr>
          <p:cNvPr id="12" name="Text Placeholder 11">
            <a:extLst>
              <a:ext uri="{FF2B5EF4-FFF2-40B4-BE49-F238E27FC236}">
                <a16:creationId xmlns:a16="http://schemas.microsoft.com/office/drawing/2014/main" id="{6673829C-6A64-4F2A-A367-A18664CEA886}"/>
              </a:ext>
            </a:extLst>
          </p:cNvPr>
          <p:cNvSpPr>
            <a:spLocks noGrp="1"/>
          </p:cNvSpPr>
          <p:nvPr>
            <p:ph type="body" sz="quarter" idx="50"/>
          </p:nvPr>
        </p:nvSpPr>
        <p:spPr/>
        <p:txBody>
          <a:bodyPr/>
          <a:lstStyle/>
          <a:p>
            <a:r>
              <a:rPr lang="en-US" dirty="0"/>
              <a:t>Bizarre</a:t>
            </a:r>
          </a:p>
        </p:txBody>
      </p:sp>
      <p:sp>
        <p:nvSpPr>
          <p:cNvPr id="14" name="Text Placeholder 13">
            <a:extLst>
              <a:ext uri="{FF2B5EF4-FFF2-40B4-BE49-F238E27FC236}">
                <a16:creationId xmlns:a16="http://schemas.microsoft.com/office/drawing/2014/main" id="{652DB1A4-1769-4EB8-90D7-3B23704A010C}"/>
              </a:ext>
            </a:extLst>
          </p:cNvPr>
          <p:cNvSpPr>
            <a:spLocks noGrp="1"/>
          </p:cNvSpPr>
          <p:nvPr>
            <p:ph type="body" sz="quarter" idx="52"/>
          </p:nvPr>
        </p:nvSpPr>
        <p:spPr/>
        <p:txBody>
          <a:bodyPr/>
          <a:lstStyle/>
          <a:p>
            <a:r>
              <a:rPr lang="en-US" dirty="0"/>
              <a:t>Violent</a:t>
            </a:r>
          </a:p>
        </p:txBody>
      </p:sp>
    </p:spTree>
    <p:extLst>
      <p:ext uri="{BB962C8B-B14F-4D97-AF65-F5344CB8AC3E}">
        <p14:creationId xmlns:p14="http://schemas.microsoft.com/office/powerpoint/2010/main" val="229841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B90D4-3C17-4C3F-BBF8-B7F5705F14AD}"/>
              </a:ext>
            </a:extLst>
          </p:cNvPr>
          <p:cNvSpPr>
            <a:spLocks noGrp="1"/>
          </p:cNvSpPr>
          <p:nvPr>
            <p:ph type="body" sz="quarter" idx="11"/>
          </p:nvPr>
        </p:nvSpPr>
        <p:spPr/>
        <p:txBody>
          <a:bodyPr/>
          <a:lstStyle/>
          <a:p>
            <a:r>
              <a:rPr lang="en-US" dirty="0"/>
              <a:t>The Course of Dementing Disease</a:t>
            </a:r>
          </a:p>
        </p:txBody>
      </p:sp>
      <p:grpSp>
        <p:nvGrpSpPr>
          <p:cNvPr id="14" name="Group 13">
            <a:extLst>
              <a:ext uri="{FF2B5EF4-FFF2-40B4-BE49-F238E27FC236}">
                <a16:creationId xmlns:a16="http://schemas.microsoft.com/office/drawing/2014/main" id="{7FBE2800-FB0B-4962-9819-24A8059B02A0}"/>
              </a:ext>
            </a:extLst>
          </p:cNvPr>
          <p:cNvGrpSpPr/>
          <p:nvPr/>
        </p:nvGrpSpPr>
        <p:grpSpPr>
          <a:xfrm>
            <a:off x="2395621" y="1161939"/>
            <a:ext cx="7400758" cy="5154472"/>
            <a:chOff x="2395621" y="1161939"/>
            <a:chExt cx="7400758" cy="5154472"/>
          </a:xfrm>
        </p:grpSpPr>
        <p:graphicFrame>
          <p:nvGraphicFramePr>
            <p:cNvPr id="4" name="Diagram 3">
              <a:extLst>
                <a:ext uri="{FF2B5EF4-FFF2-40B4-BE49-F238E27FC236}">
                  <a16:creationId xmlns:a16="http://schemas.microsoft.com/office/drawing/2014/main" id="{2FE31BF3-ADB7-4E9F-9842-7B78FFF73EFF}"/>
                </a:ext>
              </a:extLst>
            </p:cNvPr>
            <p:cNvGraphicFramePr/>
            <p:nvPr>
              <p:extLst>
                <p:ext uri="{D42A27DB-BD31-4B8C-83A1-F6EECF244321}">
                  <p14:modId xmlns:p14="http://schemas.microsoft.com/office/powerpoint/2010/main" val="2949930357"/>
                </p:ext>
              </p:extLst>
            </p:nvPr>
          </p:nvGraphicFramePr>
          <p:xfrm>
            <a:off x="2395621" y="1161939"/>
            <a:ext cx="7400758" cy="453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52424771-6B23-4C19-BE12-A99F826C102C}"/>
                </a:ext>
              </a:extLst>
            </p:cNvPr>
            <p:cNvCxnSpPr>
              <a:cxnSpLocks/>
            </p:cNvCxnSpPr>
            <p:nvPr/>
          </p:nvCxnSpPr>
          <p:spPr>
            <a:xfrm>
              <a:off x="3064042" y="5919537"/>
              <a:ext cx="6492240" cy="0"/>
            </a:xfrm>
            <a:prstGeom prst="straightConnector1">
              <a:avLst/>
            </a:prstGeom>
            <a:ln w="53975">
              <a:headEnd w="lg" len="me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586C91-C454-48B2-89E3-8C7E436B9EA0}"/>
                </a:ext>
              </a:extLst>
            </p:cNvPr>
            <p:cNvSpPr txBox="1"/>
            <p:nvPr/>
          </p:nvSpPr>
          <p:spPr>
            <a:xfrm>
              <a:off x="3064042" y="5919537"/>
              <a:ext cx="288758" cy="369332"/>
            </a:xfrm>
            <a:prstGeom prst="rect">
              <a:avLst/>
            </a:prstGeom>
            <a:noFill/>
          </p:spPr>
          <p:txBody>
            <a:bodyPr wrap="square" rtlCol="0">
              <a:spAutoFit/>
            </a:bodyPr>
            <a:lstStyle/>
            <a:p>
              <a:r>
                <a:rPr lang="en-US" dirty="0"/>
                <a:t>0</a:t>
              </a:r>
            </a:p>
          </p:txBody>
        </p:sp>
        <p:sp>
          <p:nvSpPr>
            <p:cNvPr id="10" name="TextBox 9">
              <a:extLst>
                <a:ext uri="{FF2B5EF4-FFF2-40B4-BE49-F238E27FC236}">
                  <a16:creationId xmlns:a16="http://schemas.microsoft.com/office/drawing/2014/main" id="{3E7AA24E-2963-4BF2-91FA-9F0F0376780C}"/>
                </a:ext>
              </a:extLst>
            </p:cNvPr>
            <p:cNvSpPr txBox="1"/>
            <p:nvPr/>
          </p:nvSpPr>
          <p:spPr>
            <a:xfrm>
              <a:off x="4262388" y="5911154"/>
              <a:ext cx="288758" cy="369332"/>
            </a:xfrm>
            <a:prstGeom prst="rect">
              <a:avLst/>
            </a:prstGeom>
            <a:noFill/>
          </p:spPr>
          <p:txBody>
            <a:bodyPr wrap="square" rtlCol="0">
              <a:spAutoFit/>
            </a:bodyPr>
            <a:lstStyle/>
            <a:p>
              <a:r>
                <a:rPr lang="en-US" dirty="0"/>
                <a:t>3</a:t>
              </a:r>
            </a:p>
          </p:txBody>
        </p:sp>
        <p:sp>
          <p:nvSpPr>
            <p:cNvPr id="11" name="TextBox 10">
              <a:extLst>
                <a:ext uri="{FF2B5EF4-FFF2-40B4-BE49-F238E27FC236}">
                  <a16:creationId xmlns:a16="http://schemas.microsoft.com/office/drawing/2014/main" id="{940C9A5E-056D-4C9B-AC3E-F9219D9224E8}"/>
                </a:ext>
              </a:extLst>
            </p:cNvPr>
            <p:cNvSpPr txBox="1"/>
            <p:nvPr/>
          </p:nvSpPr>
          <p:spPr>
            <a:xfrm>
              <a:off x="5578641" y="5947079"/>
              <a:ext cx="288758" cy="369332"/>
            </a:xfrm>
            <a:prstGeom prst="rect">
              <a:avLst/>
            </a:prstGeom>
            <a:noFill/>
          </p:spPr>
          <p:txBody>
            <a:bodyPr wrap="square" rtlCol="0">
              <a:spAutoFit/>
            </a:bodyPr>
            <a:lstStyle/>
            <a:p>
              <a:r>
                <a:rPr lang="en-US" dirty="0"/>
                <a:t>6</a:t>
              </a:r>
            </a:p>
          </p:txBody>
        </p:sp>
        <p:sp>
          <p:nvSpPr>
            <p:cNvPr id="12" name="TextBox 11">
              <a:extLst>
                <a:ext uri="{FF2B5EF4-FFF2-40B4-BE49-F238E27FC236}">
                  <a16:creationId xmlns:a16="http://schemas.microsoft.com/office/drawing/2014/main" id="{336F11DA-F45D-4D09-AEAF-278EBB48D02B}"/>
                </a:ext>
              </a:extLst>
            </p:cNvPr>
            <p:cNvSpPr txBox="1"/>
            <p:nvPr/>
          </p:nvSpPr>
          <p:spPr>
            <a:xfrm>
              <a:off x="6894895" y="5911154"/>
              <a:ext cx="288758" cy="369332"/>
            </a:xfrm>
            <a:prstGeom prst="rect">
              <a:avLst/>
            </a:prstGeom>
            <a:noFill/>
          </p:spPr>
          <p:txBody>
            <a:bodyPr wrap="square" rtlCol="0">
              <a:spAutoFit/>
            </a:bodyPr>
            <a:lstStyle/>
            <a:p>
              <a:r>
                <a:rPr lang="en-US" dirty="0"/>
                <a:t>9</a:t>
              </a:r>
            </a:p>
          </p:txBody>
        </p:sp>
        <p:sp>
          <p:nvSpPr>
            <p:cNvPr id="13" name="TextBox 12">
              <a:extLst>
                <a:ext uri="{FF2B5EF4-FFF2-40B4-BE49-F238E27FC236}">
                  <a16:creationId xmlns:a16="http://schemas.microsoft.com/office/drawing/2014/main" id="{4E8C8DE1-73D6-4018-ACC1-B6C7632908E6}"/>
                </a:ext>
              </a:extLst>
            </p:cNvPr>
            <p:cNvSpPr txBox="1"/>
            <p:nvPr/>
          </p:nvSpPr>
          <p:spPr>
            <a:xfrm>
              <a:off x="8093241" y="5911154"/>
              <a:ext cx="553453" cy="369332"/>
            </a:xfrm>
            <a:prstGeom prst="rect">
              <a:avLst/>
            </a:prstGeom>
            <a:noFill/>
          </p:spPr>
          <p:txBody>
            <a:bodyPr wrap="square" rtlCol="0">
              <a:spAutoFit/>
            </a:bodyPr>
            <a:lstStyle/>
            <a:p>
              <a:r>
                <a:rPr lang="en-US" dirty="0"/>
                <a:t>12</a:t>
              </a:r>
            </a:p>
          </p:txBody>
        </p:sp>
      </p:grpSp>
    </p:spTree>
    <p:extLst>
      <p:ext uri="{BB962C8B-B14F-4D97-AF65-F5344CB8AC3E}">
        <p14:creationId xmlns:p14="http://schemas.microsoft.com/office/powerpoint/2010/main" val="420379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53A2AD7A-19F8-4643-82C7-4D7DAB66AE69}"/>
              </a:ext>
            </a:extLst>
          </p:cNvPr>
          <p:cNvSpPr>
            <a:spLocks noGrp="1"/>
          </p:cNvSpPr>
          <p:nvPr>
            <p:ph type="body" sz="quarter" idx="11"/>
          </p:nvPr>
        </p:nvSpPr>
        <p:spPr/>
        <p:txBody>
          <a:bodyPr/>
          <a:lstStyle/>
          <a:p>
            <a:r>
              <a:rPr lang="en-US" dirty="0"/>
              <a:t>How the Savvy Caregiver Workshop Works</a:t>
            </a:r>
          </a:p>
        </p:txBody>
      </p:sp>
      <p:graphicFrame>
        <p:nvGraphicFramePr>
          <p:cNvPr id="34" name="Diagram 33">
            <a:extLst>
              <a:ext uri="{FF2B5EF4-FFF2-40B4-BE49-F238E27FC236}">
                <a16:creationId xmlns:a16="http://schemas.microsoft.com/office/drawing/2014/main" id="{5C0A8A35-D27B-4256-A4CA-492BEB315F6E}"/>
              </a:ext>
            </a:extLst>
          </p:cNvPr>
          <p:cNvGraphicFramePr/>
          <p:nvPr>
            <p:extLst>
              <p:ext uri="{D42A27DB-BD31-4B8C-83A1-F6EECF244321}">
                <p14:modId xmlns:p14="http://schemas.microsoft.com/office/powerpoint/2010/main" val="3110140314"/>
              </p:ext>
            </p:extLst>
          </p:nvPr>
        </p:nvGraphicFramePr>
        <p:xfrm>
          <a:off x="515154" y="1152637"/>
          <a:ext cx="11161691" cy="499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0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702C0-55E5-47C9-9E50-54B9D9B5E8F4}"/>
              </a:ext>
            </a:extLst>
          </p:cNvPr>
          <p:cNvSpPr>
            <a:spLocks noGrp="1"/>
          </p:cNvSpPr>
          <p:nvPr>
            <p:ph type="body" sz="quarter" idx="11"/>
          </p:nvPr>
        </p:nvSpPr>
        <p:spPr/>
        <p:txBody>
          <a:bodyPr/>
          <a:lstStyle/>
          <a:p>
            <a:r>
              <a:rPr lang="en-US" dirty="0"/>
              <a:t>Important Elements of Thought</a:t>
            </a:r>
          </a:p>
        </p:txBody>
      </p:sp>
      <p:graphicFrame>
        <p:nvGraphicFramePr>
          <p:cNvPr id="3" name="Diagram 2">
            <a:extLst>
              <a:ext uri="{FF2B5EF4-FFF2-40B4-BE49-F238E27FC236}">
                <a16:creationId xmlns:a16="http://schemas.microsoft.com/office/drawing/2014/main" id="{7505D190-330A-471F-BF3E-55DCD5E06AFC}"/>
              </a:ext>
            </a:extLst>
          </p:cNvPr>
          <p:cNvGraphicFramePr/>
          <p:nvPr>
            <p:extLst>
              <p:ext uri="{D42A27DB-BD31-4B8C-83A1-F6EECF244321}">
                <p14:modId xmlns:p14="http://schemas.microsoft.com/office/powerpoint/2010/main" val="903355380"/>
              </p:ext>
            </p:extLst>
          </p:nvPr>
        </p:nvGraphicFramePr>
        <p:xfrm>
          <a:off x="2229852" y="1187116"/>
          <a:ext cx="7930147" cy="4951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802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5EBD4-D6F9-4949-887E-7BF33426B4B0}"/>
              </a:ext>
            </a:extLst>
          </p:cNvPr>
          <p:cNvSpPr>
            <a:spLocks noGrp="1"/>
          </p:cNvSpPr>
          <p:nvPr>
            <p:ph type="body" sz="quarter" idx="11"/>
          </p:nvPr>
        </p:nvSpPr>
        <p:spPr/>
        <p:txBody>
          <a:bodyPr/>
          <a:lstStyle/>
          <a:p>
            <a:r>
              <a:rPr lang="en-US" dirty="0"/>
              <a:t>Memory</a:t>
            </a:r>
          </a:p>
        </p:txBody>
      </p:sp>
      <p:sp>
        <p:nvSpPr>
          <p:cNvPr id="3" name="Text Placeholder 2">
            <a:extLst>
              <a:ext uri="{FF2B5EF4-FFF2-40B4-BE49-F238E27FC236}">
                <a16:creationId xmlns:a16="http://schemas.microsoft.com/office/drawing/2014/main" id="{068D390F-B391-4086-8335-E253300E45AD}"/>
              </a:ext>
            </a:extLst>
          </p:cNvPr>
          <p:cNvSpPr>
            <a:spLocks noGrp="1"/>
          </p:cNvSpPr>
          <p:nvPr>
            <p:ph type="body" sz="quarter" idx="13"/>
          </p:nvPr>
        </p:nvSpPr>
        <p:spPr/>
        <p:txBody>
          <a:bodyPr/>
          <a:lstStyle/>
          <a:p>
            <a:r>
              <a:rPr lang="en-US" sz="2400" dirty="0"/>
              <a:t>Early loss of recent memories</a:t>
            </a:r>
          </a:p>
          <a:p>
            <a:r>
              <a:rPr lang="en-US" sz="2400" dirty="0"/>
              <a:t>Long-term memories and over-learned behaviors remain longer</a:t>
            </a:r>
          </a:p>
          <a:p>
            <a:r>
              <a:rPr lang="en-US" sz="2400" dirty="0"/>
              <a:t>Gradual loss of detail in long-term</a:t>
            </a:r>
          </a:p>
          <a:p>
            <a:r>
              <a:rPr lang="en-US" sz="2400" dirty="0"/>
              <a:t>Eventually, virtually all memory fades</a:t>
            </a:r>
          </a:p>
        </p:txBody>
      </p:sp>
      <p:sp>
        <p:nvSpPr>
          <p:cNvPr id="4" name="Text Placeholder 3">
            <a:extLst>
              <a:ext uri="{FF2B5EF4-FFF2-40B4-BE49-F238E27FC236}">
                <a16:creationId xmlns:a16="http://schemas.microsoft.com/office/drawing/2014/main" id="{56893477-FB93-4941-9A7F-313F3C58C22A}"/>
              </a:ext>
            </a:extLst>
          </p:cNvPr>
          <p:cNvSpPr>
            <a:spLocks noGrp="1"/>
          </p:cNvSpPr>
          <p:nvPr>
            <p:ph type="body" sz="quarter" idx="14"/>
          </p:nvPr>
        </p:nvSpPr>
        <p:spPr/>
        <p:txBody>
          <a:bodyPr/>
          <a:lstStyle/>
          <a:p>
            <a:r>
              <a:rPr lang="en-US" sz="2400" dirty="0"/>
              <a:t>Social skills forgotten</a:t>
            </a:r>
          </a:p>
          <a:p>
            <a:r>
              <a:rPr lang="en-US" sz="2400" dirty="0"/>
              <a:t>Can’t depend on memory to prompt, orient, or stimulate</a:t>
            </a:r>
          </a:p>
          <a:p>
            <a:r>
              <a:rPr lang="en-US" sz="2400" dirty="0"/>
              <a:t>Don’t expect new learning</a:t>
            </a:r>
          </a:p>
          <a:p>
            <a:r>
              <a:rPr lang="en-US" sz="2400" dirty="0"/>
              <a:t>Things may feel more familiar, but every day will be new</a:t>
            </a:r>
          </a:p>
        </p:txBody>
      </p:sp>
      <p:sp>
        <p:nvSpPr>
          <p:cNvPr id="5" name="Text Placeholder 4">
            <a:extLst>
              <a:ext uri="{FF2B5EF4-FFF2-40B4-BE49-F238E27FC236}">
                <a16:creationId xmlns:a16="http://schemas.microsoft.com/office/drawing/2014/main" id="{3F96E3DD-48E3-4B8C-A71C-3201D620774B}"/>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074E8C15-EC88-4A60-92C4-85C3340CFCCC}"/>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112857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227A4-2F07-4AF4-846E-0609CA1AC2F0}"/>
              </a:ext>
            </a:extLst>
          </p:cNvPr>
          <p:cNvSpPr>
            <a:spLocks noGrp="1"/>
          </p:cNvSpPr>
          <p:nvPr>
            <p:ph type="body" sz="quarter" idx="11"/>
          </p:nvPr>
        </p:nvSpPr>
        <p:spPr/>
        <p:txBody>
          <a:bodyPr/>
          <a:lstStyle/>
          <a:p>
            <a:r>
              <a:rPr lang="en-US" dirty="0"/>
              <a:t>Language</a:t>
            </a:r>
          </a:p>
        </p:txBody>
      </p:sp>
      <p:sp>
        <p:nvSpPr>
          <p:cNvPr id="3" name="Text Placeholder 2">
            <a:extLst>
              <a:ext uri="{FF2B5EF4-FFF2-40B4-BE49-F238E27FC236}">
                <a16:creationId xmlns:a16="http://schemas.microsoft.com/office/drawing/2014/main" id="{43D10B2F-9FFE-442C-BA3B-E2ABD3886639}"/>
              </a:ext>
            </a:extLst>
          </p:cNvPr>
          <p:cNvSpPr>
            <a:spLocks noGrp="1"/>
          </p:cNvSpPr>
          <p:nvPr>
            <p:ph type="body" sz="quarter" idx="13"/>
          </p:nvPr>
        </p:nvSpPr>
        <p:spPr>
          <a:xfrm>
            <a:off x="1066800" y="2429302"/>
            <a:ext cx="4844603" cy="3185888"/>
          </a:xfrm>
        </p:spPr>
        <p:txBody>
          <a:bodyPr/>
          <a:lstStyle/>
          <a:p>
            <a:r>
              <a:rPr lang="en-US" dirty="0"/>
              <a:t>Word finding difficulty starts early on</a:t>
            </a:r>
          </a:p>
          <a:p>
            <a:r>
              <a:rPr lang="en-US" dirty="0"/>
              <a:t>Structure of language breaks down</a:t>
            </a:r>
          </a:p>
          <a:p>
            <a:r>
              <a:rPr lang="en-US" dirty="0"/>
              <a:t>Eventually, language not at all useable</a:t>
            </a:r>
          </a:p>
        </p:txBody>
      </p:sp>
      <p:sp>
        <p:nvSpPr>
          <p:cNvPr id="4" name="Text Placeholder 3">
            <a:extLst>
              <a:ext uri="{FF2B5EF4-FFF2-40B4-BE49-F238E27FC236}">
                <a16:creationId xmlns:a16="http://schemas.microsoft.com/office/drawing/2014/main" id="{0933474E-4878-48C6-A315-AEB571CA539D}"/>
              </a:ext>
            </a:extLst>
          </p:cNvPr>
          <p:cNvSpPr>
            <a:spLocks noGrp="1"/>
          </p:cNvSpPr>
          <p:nvPr>
            <p:ph type="body" sz="quarter" idx="14"/>
          </p:nvPr>
        </p:nvSpPr>
        <p:spPr>
          <a:xfrm>
            <a:off x="6480219" y="2429301"/>
            <a:ext cx="4844603" cy="3185887"/>
          </a:xfrm>
        </p:spPr>
        <p:txBody>
          <a:bodyPr/>
          <a:lstStyle/>
          <a:p>
            <a:r>
              <a:rPr lang="en-US" dirty="0"/>
              <a:t>Frustration with word finding difficulty – supply missing words</a:t>
            </a:r>
          </a:p>
          <a:p>
            <a:r>
              <a:rPr lang="en-US" dirty="0"/>
              <a:t>Language increasingly unreliable for communication</a:t>
            </a:r>
          </a:p>
          <a:p>
            <a:r>
              <a:rPr lang="en-US" dirty="0"/>
              <a:t>Shorten and simplify sentences</a:t>
            </a:r>
          </a:p>
          <a:p>
            <a:r>
              <a:rPr lang="en-US" dirty="0"/>
              <a:t>Visual and tactile communication become more effective</a:t>
            </a:r>
          </a:p>
          <a:p>
            <a:r>
              <a:rPr lang="en-US" dirty="0"/>
              <a:t>Retained verbal skills may mask actual decline in thought</a:t>
            </a:r>
          </a:p>
          <a:p>
            <a:r>
              <a:rPr lang="en-US" dirty="0"/>
              <a:t>Allow pleasure in available verbal interactions</a:t>
            </a:r>
          </a:p>
        </p:txBody>
      </p:sp>
      <p:sp>
        <p:nvSpPr>
          <p:cNvPr id="5" name="Text Placeholder 4">
            <a:extLst>
              <a:ext uri="{FF2B5EF4-FFF2-40B4-BE49-F238E27FC236}">
                <a16:creationId xmlns:a16="http://schemas.microsoft.com/office/drawing/2014/main" id="{A6DF526F-6EC3-480A-9DD9-97F27D2F0838}"/>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90B57A68-68A6-480A-B8AA-EC4DA2CF06FC}"/>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1658557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3F5728-DFB9-40EF-91CC-D094FED1C2D0}"/>
              </a:ext>
            </a:extLst>
          </p:cNvPr>
          <p:cNvSpPr>
            <a:spLocks noGrp="1"/>
          </p:cNvSpPr>
          <p:nvPr>
            <p:ph type="body" sz="quarter" idx="11"/>
          </p:nvPr>
        </p:nvSpPr>
        <p:spPr/>
        <p:txBody>
          <a:bodyPr/>
          <a:lstStyle/>
          <a:p>
            <a:r>
              <a:rPr lang="en-US" dirty="0"/>
              <a:t>Reason</a:t>
            </a:r>
          </a:p>
        </p:txBody>
      </p:sp>
      <p:sp>
        <p:nvSpPr>
          <p:cNvPr id="3" name="Text Placeholder 2">
            <a:extLst>
              <a:ext uri="{FF2B5EF4-FFF2-40B4-BE49-F238E27FC236}">
                <a16:creationId xmlns:a16="http://schemas.microsoft.com/office/drawing/2014/main" id="{ACD572D0-CD41-4047-BC58-81CAD40A160B}"/>
              </a:ext>
            </a:extLst>
          </p:cNvPr>
          <p:cNvSpPr>
            <a:spLocks noGrp="1"/>
          </p:cNvSpPr>
          <p:nvPr>
            <p:ph type="body" sz="quarter" idx="13"/>
          </p:nvPr>
        </p:nvSpPr>
        <p:spPr/>
        <p:txBody>
          <a:bodyPr/>
          <a:lstStyle/>
          <a:p>
            <a:r>
              <a:rPr lang="en-US" dirty="0"/>
              <a:t>Breakdown of connection between thoughts, objects, events, and actions</a:t>
            </a:r>
          </a:p>
          <a:p>
            <a:r>
              <a:rPr lang="en-US" dirty="0"/>
              <a:t>Behavior becomes more random and self-centered</a:t>
            </a:r>
          </a:p>
        </p:txBody>
      </p:sp>
      <p:sp>
        <p:nvSpPr>
          <p:cNvPr id="4" name="Text Placeholder 3">
            <a:extLst>
              <a:ext uri="{FF2B5EF4-FFF2-40B4-BE49-F238E27FC236}">
                <a16:creationId xmlns:a16="http://schemas.microsoft.com/office/drawing/2014/main" id="{C2BD20E1-AFC3-4617-B1CD-0DCE4EEA1A4F}"/>
              </a:ext>
            </a:extLst>
          </p:cNvPr>
          <p:cNvSpPr>
            <a:spLocks noGrp="1"/>
          </p:cNvSpPr>
          <p:nvPr>
            <p:ph type="body" sz="quarter" idx="14"/>
          </p:nvPr>
        </p:nvSpPr>
        <p:spPr/>
        <p:txBody>
          <a:bodyPr/>
          <a:lstStyle/>
          <a:p>
            <a:r>
              <a:rPr lang="en-US" dirty="0"/>
              <a:t>Can’t reason with the person</a:t>
            </a:r>
          </a:p>
          <a:p>
            <a:r>
              <a:rPr lang="en-US" dirty="0"/>
              <a:t>Can’t bargain or negotiate</a:t>
            </a:r>
          </a:p>
          <a:p>
            <a:r>
              <a:rPr lang="en-US" dirty="0"/>
              <a:t>Person will, increasingly, not think in cause-and-effect terms</a:t>
            </a:r>
          </a:p>
        </p:txBody>
      </p:sp>
      <p:sp>
        <p:nvSpPr>
          <p:cNvPr id="5" name="Text Placeholder 4">
            <a:extLst>
              <a:ext uri="{FF2B5EF4-FFF2-40B4-BE49-F238E27FC236}">
                <a16:creationId xmlns:a16="http://schemas.microsoft.com/office/drawing/2014/main" id="{A53E8143-66DA-4D7A-859C-CAE9A5DFAED4}"/>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C292B1EE-D6F1-450E-8C10-775E664B90D9}"/>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1247903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5C6FC-9B09-40DC-8A9E-F5DEBF8B36DB}"/>
              </a:ext>
            </a:extLst>
          </p:cNvPr>
          <p:cNvSpPr>
            <a:spLocks noGrp="1"/>
          </p:cNvSpPr>
          <p:nvPr>
            <p:ph type="body" sz="quarter" idx="11"/>
          </p:nvPr>
        </p:nvSpPr>
        <p:spPr/>
        <p:txBody>
          <a:bodyPr/>
          <a:lstStyle/>
          <a:p>
            <a:r>
              <a:rPr lang="en-US" dirty="0"/>
              <a:t>Judgment</a:t>
            </a:r>
          </a:p>
        </p:txBody>
      </p:sp>
      <p:sp>
        <p:nvSpPr>
          <p:cNvPr id="3" name="Text Placeholder 2">
            <a:extLst>
              <a:ext uri="{FF2B5EF4-FFF2-40B4-BE49-F238E27FC236}">
                <a16:creationId xmlns:a16="http://schemas.microsoft.com/office/drawing/2014/main" id="{83D4299B-EBB8-475F-99A4-0D7DFA620D1A}"/>
              </a:ext>
            </a:extLst>
          </p:cNvPr>
          <p:cNvSpPr>
            <a:spLocks noGrp="1"/>
          </p:cNvSpPr>
          <p:nvPr>
            <p:ph type="body" sz="quarter" idx="13"/>
          </p:nvPr>
        </p:nvSpPr>
        <p:spPr/>
        <p:txBody>
          <a:bodyPr/>
          <a:lstStyle/>
          <a:p>
            <a:r>
              <a:rPr lang="en-US" dirty="0"/>
              <a:t>Increasingly make poor choices</a:t>
            </a:r>
          </a:p>
          <a:p>
            <a:r>
              <a:rPr lang="en-US" dirty="0"/>
              <a:t>Safety Issues</a:t>
            </a:r>
          </a:p>
          <a:p>
            <a:r>
              <a:rPr lang="en-US" dirty="0"/>
              <a:t>May lead to hesitancy or impulsivity</a:t>
            </a:r>
          </a:p>
          <a:p>
            <a:r>
              <a:rPr lang="en-US" dirty="0"/>
              <a:t>Insensitivity to others</a:t>
            </a:r>
          </a:p>
        </p:txBody>
      </p:sp>
      <p:sp>
        <p:nvSpPr>
          <p:cNvPr id="4" name="Text Placeholder 3">
            <a:extLst>
              <a:ext uri="{FF2B5EF4-FFF2-40B4-BE49-F238E27FC236}">
                <a16:creationId xmlns:a16="http://schemas.microsoft.com/office/drawing/2014/main" id="{D0BA745E-7B36-4C9C-994F-ED0DFCD78004}"/>
              </a:ext>
            </a:extLst>
          </p:cNvPr>
          <p:cNvSpPr>
            <a:spLocks noGrp="1"/>
          </p:cNvSpPr>
          <p:nvPr>
            <p:ph type="body" sz="quarter" idx="14"/>
          </p:nvPr>
        </p:nvSpPr>
        <p:spPr/>
        <p:txBody>
          <a:bodyPr/>
          <a:lstStyle/>
          <a:p>
            <a:r>
              <a:rPr lang="en-US" dirty="0"/>
              <a:t>Assume responsibility for safety – but don’t overprotect</a:t>
            </a:r>
          </a:p>
          <a:p>
            <a:r>
              <a:rPr lang="en-US" dirty="0"/>
              <a:t>Remember: “It’s not personal”</a:t>
            </a:r>
          </a:p>
        </p:txBody>
      </p:sp>
      <p:sp>
        <p:nvSpPr>
          <p:cNvPr id="5" name="Text Placeholder 4">
            <a:extLst>
              <a:ext uri="{FF2B5EF4-FFF2-40B4-BE49-F238E27FC236}">
                <a16:creationId xmlns:a16="http://schemas.microsoft.com/office/drawing/2014/main" id="{95BA6372-8B61-4B98-8FCC-93E359C061AB}"/>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5D47BE4A-054B-4001-B9E6-E87D761876CE}"/>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81403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B9A58-8F3D-4A0F-B753-D20F07F64E4B}"/>
              </a:ext>
            </a:extLst>
          </p:cNvPr>
          <p:cNvSpPr>
            <a:spLocks noGrp="1"/>
          </p:cNvSpPr>
          <p:nvPr>
            <p:ph type="body" sz="quarter" idx="11"/>
          </p:nvPr>
        </p:nvSpPr>
        <p:spPr/>
        <p:txBody>
          <a:bodyPr/>
          <a:lstStyle/>
          <a:p>
            <a:r>
              <a:rPr lang="en-US" dirty="0"/>
              <a:t>Perception</a:t>
            </a:r>
          </a:p>
        </p:txBody>
      </p:sp>
      <p:sp>
        <p:nvSpPr>
          <p:cNvPr id="3" name="Text Placeholder 2">
            <a:extLst>
              <a:ext uri="{FF2B5EF4-FFF2-40B4-BE49-F238E27FC236}">
                <a16:creationId xmlns:a16="http://schemas.microsoft.com/office/drawing/2014/main" id="{94D44134-1C03-4701-9AE7-F55184B19A84}"/>
              </a:ext>
            </a:extLst>
          </p:cNvPr>
          <p:cNvSpPr>
            <a:spLocks noGrp="1"/>
          </p:cNvSpPr>
          <p:nvPr>
            <p:ph type="body" sz="quarter" idx="13"/>
          </p:nvPr>
        </p:nvSpPr>
        <p:spPr/>
        <p:txBody>
          <a:bodyPr/>
          <a:lstStyle/>
          <a:p>
            <a:r>
              <a:rPr lang="en-US" dirty="0"/>
              <a:t>Misperception – can’t interpret sensory input</a:t>
            </a:r>
          </a:p>
          <a:p>
            <a:r>
              <a:rPr lang="en-US" dirty="0"/>
              <a:t>Potential for overload</a:t>
            </a:r>
          </a:p>
          <a:p>
            <a:r>
              <a:rPr lang="en-US" dirty="0"/>
              <a:t>Suspiciousness and paranoia</a:t>
            </a:r>
          </a:p>
        </p:txBody>
      </p:sp>
      <p:sp>
        <p:nvSpPr>
          <p:cNvPr id="4" name="Text Placeholder 3">
            <a:extLst>
              <a:ext uri="{FF2B5EF4-FFF2-40B4-BE49-F238E27FC236}">
                <a16:creationId xmlns:a16="http://schemas.microsoft.com/office/drawing/2014/main" id="{FC1EE6E3-40C3-4808-A4B8-0FA25E49969C}"/>
              </a:ext>
            </a:extLst>
          </p:cNvPr>
          <p:cNvSpPr>
            <a:spLocks noGrp="1"/>
          </p:cNvSpPr>
          <p:nvPr>
            <p:ph type="body" sz="quarter" idx="14"/>
          </p:nvPr>
        </p:nvSpPr>
        <p:spPr/>
        <p:txBody>
          <a:bodyPr/>
          <a:lstStyle/>
          <a:p>
            <a:r>
              <a:rPr lang="en-US" dirty="0"/>
              <a:t>Knowing how much is enough and too much</a:t>
            </a:r>
          </a:p>
          <a:p>
            <a:r>
              <a:rPr lang="en-US" dirty="0"/>
              <a:t>Distress related to delusions or hallucinations</a:t>
            </a:r>
          </a:p>
          <a:p>
            <a:r>
              <a:rPr lang="en-US" dirty="0"/>
              <a:t>Monitor environment, including media</a:t>
            </a:r>
          </a:p>
        </p:txBody>
      </p:sp>
      <p:sp>
        <p:nvSpPr>
          <p:cNvPr id="5" name="Text Placeholder 4">
            <a:extLst>
              <a:ext uri="{FF2B5EF4-FFF2-40B4-BE49-F238E27FC236}">
                <a16:creationId xmlns:a16="http://schemas.microsoft.com/office/drawing/2014/main" id="{83E83771-2D5C-4B46-A76E-9938C9E34E0C}"/>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3BA03298-A936-4AB2-8C0D-8FE0559AEE4A}"/>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3155683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F88945-29A3-43DC-8B1E-F3002260E84A}"/>
              </a:ext>
            </a:extLst>
          </p:cNvPr>
          <p:cNvSpPr>
            <a:spLocks noGrp="1"/>
          </p:cNvSpPr>
          <p:nvPr>
            <p:ph type="body" sz="quarter" idx="11"/>
          </p:nvPr>
        </p:nvSpPr>
        <p:spPr/>
        <p:txBody>
          <a:bodyPr/>
          <a:lstStyle/>
          <a:p>
            <a:r>
              <a:rPr lang="en-US" dirty="0"/>
              <a:t>Abstraction</a:t>
            </a:r>
          </a:p>
        </p:txBody>
      </p:sp>
      <p:sp>
        <p:nvSpPr>
          <p:cNvPr id="3" name="Text Placeholder 2">
            <a:extLst>
              <a:ext uri="{FF2B5EF4-FFF2-40B4-BE49-F238E27FC236}">
                <a16:creationId xmlns:a16="http://schemas.microsoft.com/office/drawing/2014/main" id="{8B1379A0-88AC-41D5-AE89-456174E34615}"/>
              </a:ext>
            </a:extLst>
          </p:cNvPr>
          <p:cNvSpPr>
            <a:spLocks noGrp="1"/>
          </p:cNvSpPr>
          <p:nvPr>
            <p:ph type="body" sz="quarter" idx="13"/>
          </p:nvPr>
        </p:nvSpPr>
        <p:spPr>
          <a:xfrm>
            <a:off x="1066801" y="2562896"/>
            <a:ext cx="4772526" cy="3052293"/>
          </a:xfrm>
        </p:spPr>
        <p:txBody>
          <a:bodyPr/>
          <a:lstStyle/>
          <a:p>
            <a:r>
              <a:rPr lang="en-US" dirty="0"/>
              <a:t>Loss of conventional concepts (time, distance, relationships)</a:t>
            </a:r>
          </a:p>
          <a:p>
            <a:r>
              <a:rPr lang="en-US" dirty="0"/>
              <a:t>Person increasingly concrete in thought</a:t>
            </a:r>
          </a:p>
          <a:p>
            <a:r>
              <a:rPr lang="en-US" dirty="0"/>
              <a:t>Inability to think in hypotheticals – “what ifs”</a:t>
            </a:r>
          </a:p>
        </p:txBody>
      </p:sp>
      <p:sp>
        <p:nvSpPr>
          <p:cNvPr id="4" name="Text Placeholder 3">
            <a:extLst>
              <a:ext uri="{FF2B5EF4-FFF2-40B4-BE49-F238E27FC236}">
                <a16:creationId xmlns:a16="http://schemas.microsoft.com/office/drawing/2014/main" id="{D967A76B-6268-4C55-BCE3-28D93D73E71F}"/>
              </a:ext>
            </a:extLst>
          </p:cNvPr>
          <p:cNvSpPr>
            <a:spLocks noGrp="1"/>
          </p:cNvSpPr>
          <p:nvPr>
            <p:ph type="body" sz="quarter" idx="14"/>
          </p:nvPr>
        </p:nvSpPr>
        <p:spPr/>
        <p:txBody>
          <a:bodyPr/>
          <a:lstStyle/>
          <a:p>
            <a:r>
              <a:rPr lang="en-US" dirty="0"/>
              <a:t>Providing directions – need to be more and more concrete</a:t>
            </a:r>
          </a:p>
          <a:p>
            <a:r>
              <a:rPr lang="en-US" dirty="0"/>
              <a:t>Can’t depend on abstraction to affect behavior (no ”if”… “then” thinking)</a:t>
            </a:r>
          </a:p>
        </p:txBody>
      </p:sp>
      <p:sp>
        <p:nvSpPr>
          <p:cNvPr id="5" name="Text Placeholder 4">
            <a:extLst>
              <a:ext uri="{FF2B5EF4-FFF2-40B4-BE49-F238E27FC236}">
                <a16:creationId xmlns:a16="http://schemas.microsoft.com/office/drawing/2014/main" id="{0D4ED590-4782-47AD-B119-F1F71A725526}"/>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3EA536C0-8EF9-4F57-83CB-70BB63085C39}"/>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240607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354A7-829B-4030-886A-4187173DDCC0}"/>
              </a:ext>
            </a:extLst>
          </p:cNvPr>
          <p:cNvSpPr>
            <a:spLocks noGrp="1"/>
          </p:cNvSpPr>
          <p:nvPr>
            <p:ph type="body" sz="quarter" idx="11"/>
          </p:nvPr>
        </p:nvSpPr>
        <p:spPr/>
        <p:txBody>
          <a:bodyPr/>
          <a:lstStyle/>
          <a:p>
            <a:r>
              <a:rPr lang="en-US" dirty="0"/>
              <a:t>Attention</a:t>
            </a:r>
          </a:p>
        </p:txBody>
      </p:sp>
      <p:sp>
        <p:nvSpPr>
          <p:cNvPr id="3" name="Text Placeholder 2">
            <a:extLst>
              <a:ext uri="{FF2B5EF4-FFF2-40B4-BE49-F238E27FC236}">
                <a16:creationId xmlns:a16="http://schemas.microsoft.com/office/drawing/2014/main" id="{BDCB954C-3E0A-4C09-97EC-49190AD6964C}"/>
              </a:ext>
            </a:extLst>
          </p:cNvPr>
          <p:cNvSpPr>
            <a:spLocks noGrp="1"/>
          </p:cNvSpPr>
          <p:nvPr>
            <p:ph type="body" sz="quarter" idx="13"/>
          </p:nvPr>
        </p:nvSpPr>
        <p:spPr/>
        <p:txBody>
          <a:bodyPr/>
          <a:lstStyle/>
          <a:p>
            <a:r>
              <a:rPr lang="en-US" dirty="0"/>
              <a:t>Harder to stay on task</a:t>
            </a:r>
          </a:p>
          <a:p>
            <a:r>
              <a:rPr lang="en-US" dirty="0"/>
              <a:t>Easier to become distracted</a:t>
            </a:r>
          </a:p>
        </p:txBody>
      </p:sp>
      <p:sp>
        <p:nvSpPr>
          <p:cNvPr id="4" name="Text Placeholder 3">
            <a:extLst>
              <a:ext uri="{FF2B5EF4-FFF2-40B4-BE49-F238E27FC236}">
                <a16:creationId xmlns:a16="http://schemas.microsoft.com/office/drawing/2014/main" id="{C693FA9A-B8D9-49B6-8BF6-2CF2C2EC42CC}"/>
              </a:ext>
            </a:extLst>
          </p:cNvPr>
          <p:cNvSpPr>
            <a:spLocks noGrp="1"/>
          </p:cNvSpPr>
          <p:nvPr>
            <p:ph type="body" sz="quarter" idx="14"/>
          </p:nvPr>
        </p:nvSpPr>
        <p:spPr/>
        <p:txBody>
          <a:bodyPr/>
          <a:lstStyle/>
          <a:p>
            <a:r>
              <a:rPr lang="en-US" dirty="0"/>
              <a:t>Choice of suitable task</a:t>
            </a:r>
          </a:p>
          <a:p>
            <a:r>
              <a:rPr lang="en-US" dirty="0"/>
              <a:t>Attention to environment: remove distractions</a:t>
            </a:r>
          </a:p>
          <a:p>
            <a:r>
              <a:rPr lang="en-US" dirty="0"/>
              <a:t>Increasing need for monitoring and refocusing</a:t>
            </a:r>
          </a:p>
        </p:txBody>
      </p:sp>
      <p:sp>
        <p:nvSpPr>
          <p:cNvPr id="5" name="Text Placeholder 4">
            <a:extLst>
              <a:ext uri="{FF2B5EF4-FFF2-40B4-BE49-F238E27FC236}">
                <a16:creationId xmlns:a16="http://schemas.microsoft.com/office/drawing/2014/main" id="{5D0219AE-EB1A-4CB1-8ACD-74FCBD2BCAC1}"/>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2B526502-48DF-4514-BBF1-462360A95434}"/>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139745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6D98F-7E21-4EB0-AC54-76707D67C30D}"/>
              </a:ext>
            </a:extLst>
          </p:cNvPr>
          <p:cNvSpPr>
            <a:spLocks noGrp="1"/>
          </p:cNvSpPr>
          <p:nvPr>
            <p:ph type="body" sz="quarter" idx="11"/>
          </p:nvPr>
        </p:nvSpPr>
        <p:spPr/>
        <p:txBody>
          <a:bodyPr/>
          <a:lstStyle/>
          <a:p>
            <a:r>
              <a:rPr lang="en-US" dirty="0"/>
              <a:t>Organization</a:t>
            </a:r>
          </a:p>
        </p:txBody>
      </p:sp>
      <p:sp>
        <p:nvSpPr>
          <p:cNvPr id="3" name="Text Placeholder 2">
            <a:extLst>
              <a:ext uri="{FF2B5EF4-FFF2-40B4-BE49-F238E27FC236}">
                <a16:creationId xmlns:a16="http://schemas.microsoft.com/office/drawing/2014/main" id="{B354EE36-B1A5-4801-A930-83594AD381CB}"/>
              </a:ext>
            </a:extLst>
          </p:cNvPr>
          <p:cNvSpPr>
            <a:spLocks noGrp="1"/>
          </p:cNvSpPr>
          <p:nvPr>
            <p:ph type="body" sz="quarter" idx="13"/>
          </p:nvPr>
        </p:nvSpPr>
        <p:spPr/>
        <p:txBody>
          <a:bodyPr/>
          <a:lstStyle/>
          <a:p>
            <a:r>
              <a:rPr lang="en-US" dirty="0"/>
              <a:t>Less and less able to establish and remember that things are happening for a purpose</a:t>
            </a:r>
          </a:p>
          <a:p>
            <a:r>
              <a:rPr lang="en-US" dirty="0"/>
              <a:t>Less able to order actions</a:t>
            </a:r>
          </a:p>
          <a:p>
            <a:r>
              <a:rPr lang="en-US" dirty="0"/>
              <a:t>Less able to use plan to monitor actions</a:t>
            </a:r>
          </a:p>
          <a:p>
            <a:r>
              <a:rPr lang="en-US" dirty="0"/>
              <a:t>Size and complexity of tasks become problems</a:t>
            </a:r>
          </a:p>
        </p:txBody>
      </p:sp>
      <p:sp>
        <p:nvSpPr>
          <p:cNvPr id="4" name="Text Placeholder 3">
            <a:extLst>
              <a:ext uri="{FF2B5EF4-FFF2-40B4-BE49-F238E27FC236}">
                <a16:creationId xmlns:a16="http://schemas.microsoft.com/office/drawing/2014/main" id="{6794A35E-50DB-4E76-8874-402832AE53AB}"/>
              </a:ext>
            </a:extLst>
          </p:cNvPr>
          <p:cNvSpPr>
            <a:spLocks noGrp="1"/>
          </p:cNvSpPr>
          <p:nvPr>
            <p:ph type="body" sz="quarter" idx="14"/>
          </p:nvPr>
        </p:nvSpPr>
        <p:spPr/>
        <p:txBody>
          <a:bodyPr/>
          <a:lstStyle/>
          <a:p>
            <a:r>
              <a:rPr lang="en-US" dirty="0"/>
              <a:t>Right-sizing the task</a:t>
            </a:r>
          </a:p>
          <a:p>
            <a:r>
              <a:rPr lang="en-US" dirty="0"/>
              <a:t>Providing just the right amount of order – substitution</a:t>
            </a:r>
          </a:p>
          <a:p>
            <a:r>
              <a:rPr lang="en-US" dirty="0"/>
              <a:t>Providing appropriate direction (support and prompting)</a:t>
            </a:r>
          </a:p>
        </p:txBody>
      </p:sp>
      <p:sp>
        <p:nvSpPr>
          <p:cNvPr id="5" name="Text Placeholder 4">
            <a:extLst>
              <a:ext uri="{FF2B5EF4-FFF2-40B4-BE49-F238E27FC236}">
                <a16:creationId xmlns:a16="http://schemas.microsoft.com/office/drawing/2014/main" id="{A122783B-2402-43BA-A457-F198B609C42B}"/>
              </a:ext>
            </a:extLst>
          </p:cNvPr>
          <p:cNvSpPr>
            <a:spLocks noGrp="1"/>
          </p:cNvSpPr>
          <p:nvPr>
            <p:ph type="body" sz="quarter" idx="17"/>
          </p:nvPr>
        </p:nvSpPr>
        <p:spPr/>
        <p:txBody>
          <a:bodyPr/>
          <a:lstStyle/>
          <a:p>
            <a:r>
              <a:rPr lang="en-US" sz="2400" dirty="0"/>
              <a:t>Problems</a:t>
            </a:r>
          </a:p>
        </p:txBody>
      </p:sp>
      <p:sp>
        <p:nvSpPr>
          <p:cNvPr id="6" name="Text Placeholder 5">
            <a:extLst>
              <a:ext uri="{FF2B5EF4-FFF2-40B4-BE49-F238E27FC236}">
                <a16:creationId xmlns:a16="http://schemas.microsoft.com/office/drawing/2014/main" id="{BFD0A15E-DEC2-457F-A661-E48B98215FE3}"/>
              </a:ext>
            </a:extLst>
          </p:cNvPr>
          <p:cNvSpPr>
            <a:spLocks noGrp="1"/>
          </p:cNvSpPr>
          <p:nvPr>
            <p:ph type="body" sz="quarter" idx="35"/>
          </p:nvPr>
        </p:nvSpPr>
        <p:spPr/>
        <p:txBody>
          <a:bodyPr/>
          <a:lstStyle/>
          <a:p>
            <a:r>
              <a:rPr lang="en-US" sz="2400" dirty="0"/>
              <a:t>Caregiving Issues</a:t>
            </a:r>
          </a:p>
        </p:txBody>
      </p:sp>
    </p:spTree>
    <p:extLst>
      <p:ext uri="{BB962C8B-B14F-4D97-AF65-F5344CB8AC3E}">
        <p14:creationId xmlns:p14="http://schemas.microsoft.com/office/powerpoint/2010/main" val="426586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F3170A-9E27-4CA6-9F3E-1F63E1AB1835}"/>
              </a:ext>
            </a:extLst>
          </p:cNvPr>
          <p:cNvSpPr>
            <a:spLocks noGrp="1"/>
          </p:cNvSpPr>
          <p:nvPr>
            <p:ph type="body" sz="quarter" idx="11"/>
          </p:nvPr>
        </p:nvSpPr>
        <p:spPr/>
        <p:txBody>
          <a:bodyPr/>
          <a:lstStyle/>
          <a:p>
            <a:r>
              <a:rPr lang="en-US" dirty="0"/>
              <a:t>Consider the Following Sentences</a:t>
            </a:r>
          </a:p>
        </p:txBody>
      </p:sp>
      <p:sp>
        <p:nvSpPr>
          <p:cNvPr id="15" name="Text Placeholder 14">
            <a:extLst>
              <a:ext uri="{FF2B5EF4-FFF2-40B4-BE49-F238E27FC236}">
                <a16:creationId xmlns:a16="http://schemas.microsoft.com/office/drawing/2014/main" id="{725EDF4C-4A0E-497E-BF97-1E8BCA747A66}"/>
              </a:ext>
            </a:extLst>
          </p:cNvPr>
          <p:cNvSpPr>
            <a:spLocks noGrp="1"/>
          </p:cNvSpPr>
          <p:nvPr>
            <p:ph type="body" sz="quarter" idx="13"/>
          </p:nvPr>
        </p:nvSpPr>
        <p:spPr>
          <a:xfrm>
            <a:off x="1066800" y="1487606"/>
            <a:ext cx="10058400" cy="4127583"/>
          </a:xfrm>
        </p:spPr>
        <p:txBody>
          <a:bodyPr/>
          <a:lstStyle/>
          <a:p>
            <a:r>
              <a:rPr lang="en-US" dirty="0"/>
              <a:t>“We’re going to your brother’s for dinner on Thursday.”</a:t>
            </a:r>
          </a:p>
          <a:p>
            <a:pPr lvl="1"/>
            <a:r>
              <a:rPr lang="en-US" dirty="0"/>
              <a:t>Abstraction</a:t>
            </a:r>
          </a:p>
          <a:p>
            <a:r>
              <a:rPr lang="en-US" dirty="0"/>
              <a:t>“If we can have hamburger tonight, I won’t have to go to the store till the weekend.”</a:t>
            </a:r>
          </a:p>
          <a:p>
            <a:pPr lvl="1"/>
            <a:r>
              <a:rPr lang="en-US" dirty="0"/>
              <a:t>Reason, abstraction, and language</a:t>
            </a:r>
          </a:p>
          <a:p>
            <a:r>
              <a:rPr lang="en-US" dirty="0"/>
              <a:t>“I’ll leave your lunch in the Tupperware in the fridge; eat at noon.”</a:t>
            </a:r>
          </a:p>
          <a:p>
            <a:pPr lvl="1"/>
            <a:r>
              <a:rPr lang="en-US" dirty="0"/>
              <a:t>Memory and organization</a:t>
            </a:r>
          </a:p>
          <a:p>
            <a:r>
              <a:rPr lang="en-US" dirty="0"/>
              <a:t>“Take the medicine 3 times a day for the next 10 days.”</a:t>
            </a:r>
          </a:p>
          <a:p>
            <a:pPr lvl="1"/>
            <a:r>
              <a:rPr lang="en-US" dirty="0"/>
              <a:t>Memory, organization, judgement, attention</a:t>
            </a:r>
          </a:p>
        </p:txBody>
      </p:sp>
    </p:spTree>
    <p:extLst>
      <p:ext uri="{BB962C8B-B14F-4D97-AF65-F5344CB8AC3E}">
        <p14:creationId xmlns:p14="http://schemas.microsoft.com/office/powerpoint/2010/main" val="425378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AFA9D47C-F6AC-4D58-B70A-5F49D691184E}"/>
              </a:ext>
            </a:extLst>
          </p:cNvPr>
          <p:cNvSpPr>
            <a:spLocks noGrp="1"/>
          </p:cNvSpPr>
          <p:nvPr>
            <p:ph type="body" sz="quarter" idx="11"/>
          </p:nvPr>
        </p:nvSpPr>
        <p:spPr/>
        <p:txBody>
          <a:bodyPr/>
          <a:lstStyle/>
          <a:p>
            <a:r>
              <a:rPr lang="en-US" dirty="0"/>
              <a:t>Session 1 Objectives</a:t>
            </a:r>
          </a:p>
        </p:txBody>
      </p:sp>
      <p:sp>
        <p:nvSpPr>
          <p:cNvPr id="41" name="Text Placeholder 40">
            <a:extLst>
              <a:ext uri="{FF2B5EF4-FFF2-40B4-BE49-F238E27FC236}">
                <a16:creationId xmlns:a16="http://schemas.microsoft.com/office/drawing/2014/main" id="{2EF951AF-4680-48B3-A4F6-1E9DFEEBA392}"/>
              </a:ext>
            </a:extLst>
          </p:cNvPr>
          <p:cNvSpPr>
            <a:spLocks noGrp="1"/>
          </p:cNvSpPr>
          <p:nvPr>
            <p:ph type="body" sz="quarter" idx="12"/>
          </p:nvPr>
        </p:nvSpPr>
        <p:spPr/>
        <p:txBody>
          <a:bodyPr/>
          <a:lstStyle/>
          <a:p>
            <a:r>
              <a:rPr lang="en-US" dirty="0"/>
              <a:t>1</a:t>
            </a:r>
          </a:p>
        </p:txBody>
      </p:sp>
      <p:sp>
        <p:nvSpPr>
          <p:cNvPr id="42" name="Text Placeholder 41">
            <a:extLst>
              <a:ext uri="{FF2B5EF4-FFF2-40B4-BE49-F238E27FC236}">
                <a16:creationId xmlns:a16="http://schemas.microsoft.com/office/drawing/2014/main" id="{EC56957D-1843-4B3A-9EB9-E37BEFBD84D9}"/>
              </a:ext>
            </a:extLst>
          </p:cNvPr>
          <p:cNvSpPr>
            <a:spLocks noGrp="1"/>
          </p:cNvSpPr>
          <p:nvPr>
            <p:ph type="body" sz="quarter" idx="13"/>
          </p:nvPr>
        </p:nvSpPr>
        <p:spPr/>
        <p:txBody>
          <a:bodyPr/>
          <a:lstStyle/>
          <a:p>
            <a:r>
              <a:rPr lang="en-US" dirty="0"/>
              <a:t>2</a:t>
            </a:r>
          </a:p>
        </p:txBody>
      </p:sp>
      <p:sp>
        <p:nvSpPr>
          <p:cNvPr id="43" name="Text Placeholder 42">
            <a:extLst>
              <a:ext uri="{FF2B5EF4-FFF2-40B4-BE49-F238E27FC236}">
                <a16:creationId xmlns:a16="http://schemas.microsoft.com/office/drawing/2014/main" id="{D97AC9E4-D13A-4A6D-854A-AC406D11B088}"/>
              </a:ext>
            </a:extLst>
          </p:cNvPr>
          <p:cNvSpPr>
            <a:spLocks noGrp="1"/>
          </p:cNvSpPr>
          <p:nvPr>
            <p:ph type="body" sz="quarter" idx="14"/>
          </p:nvPr>
        </p:nvSpPr>
        <p:spPr/>
        <p:txBody>
          <a:bodyPr/>
          <a:lstStyle/>
          <a:p>
            <a:r>
              <a:rPr lang="en-US" dirty="0"/>
              <a:t>3</a:t>
            </a:r>
          </a:p>
        </p:txBody>
      </p:sp>
      <p:sp>
        <p:nvSpPr>
          <p:cNvPr id="44" name="Text Placeholder 43">
            <a:extLst>
              <a:ext uri="{FF2B5EF4-FFF2-40B4-BE49-F238E27FC236}">
                <a16:creationId xmlns:a16="http://schemas.microsoft.com/office/drawing/2014/main" id="{E507EA2E-41E8-4F5E-B60C-DE3B7B4149F0}"/>
              </a:ext>
            </a:extLst>
          </p:cNvPr>
          <p:cNvSpPr>
            <a:spLocks noGrp="1"/>
          </p:cNvSpPr>
          <p:nvPr>
            <p:ph type="body" sz="quarter" idx="15"/>
          </p:nvPr>
        </p:nvSpPr>
        <p:spPr/>
        <p:txBody>
          <a:bodyPr/>
          <a:lstStyle/>
          <a:p>
            <a:r>
              <a:rPr lang="en-US" dirty="0"/>
              <a:t>4</a:t>
            </a:r>
          </a:p>
        </p:txBody>
      </p:sp>
      <p:sp>
        <p:nvSpPr>
          <p:cNvPr id="46" name="Text Placeholder 45">
            <a:extLst>
              <a:ext uri="{FF2B5EF4-FFF2-40B4-BE49-F238E27FC236}">
                <a16:creationId xmlns:a16="http://schemas.microsoft.com/office/drawing/2014/main" id="{814F7EE4-32E5-4A71-8AF9-070B0E71A341}"/>
              </a:ext>
            </a:extLst>
          </p:cNvPr>
          <p:cNvSpPr>
            <a:spLocks noGrp="1"/>
          </p:cNvSpPr>
          <p:nvPr>
            <p:ph type="body" sz="quarter" idx="46"/>
          </p:nvPr>
        </p:nvSpPr>
        <p:spPr>
          <a:xfrm>
            <a:off x="1476965" y="3274109"/>
            <a:ext cx="2384445" cy="676057"/>
          </a:xfrm>
        </p:spPr>
        <p:txBody>
          <a:bodyPr/>
          <a:lstStyle/>
          <a:p>
            <a:pPr algn="l"/>
            <a:r>
              <a:rPr lang="en-US" sz="1800" b="0" dirty="0"/>
              <a:t>Introduce selves and purposes of program</a:t>
            </a:r>
          </a:p>
        </p:txBody>
      </p:sp>
      <p:sp>
        <p:nvSpPr>
          <p:cNvPr id="48" name="Text Placeholder 47">
            <a:extLst>
              <a:ext uri="{FF2B5EF4-FFF2-40B4-BE49-F238E27FC236}">
                <a16:creationId xmlns:a16="http://schemas.microsoft.com/office/drawing/2014/main" id="{90D48FC7-540F-4181-8FAA-AF2F5D29F205}"/>
              </a:ext>
            </a:extLst>
          </p:cNvPr>
          <p:cNvSpPr>
            <a:spLocks noGrp="1"/>
          </p:cNvSpPr>
          <p:nvPr>
            <p:ph type="body" sz="quarter" idx="48"/>
          </p:nvPr>
        </p:nvSpPr>
        <p:spPr>
          <a:xfrm>
            <a:off x="3926629" y="3251831"/>
            <a:ext cx="2169371" cy="676057"/>
          </a:xfrm>
        </p:spPr>
        <p:txBody>
          <a:bodyPr/>
          <a:lstStyle/>
          <a:p>
            <a:pPr algn="l"/>
            <a:r>
              <a:rPr lang="en-US" sz="1800" b="0" dirty="0"/>
              <a:t>Gain appreciation for the caregiving role – an “Unexpected Career”</a:t>
            </a:r>
          </a:p>
        </p:txBody>
      </p:sp>
      <p:sp>
        <p:nvSpPr>
          <p:cNvPr id="50" name="Text Placeholder 49">
            <a:extLst>
              <a:ext uri="{FF2B5EF4-FFF2-40B4-BE49-F238E27FC236}">
                <a16:creationId xmlns:a16="http://schemas.microsoft.com/office/drawing/2014/main" id="{3C367BEA-1A23-43D0-89AF-7296DFBC2FE8}"/>
              </a:ext>
            </a:extLst>
          </p:cNvPr>
          <p:cNvSpPr>
            <a:spLocks noGrp="1"/>
          </p:cNvSpPr>
          <p:nvPr>
            <p:ph type="body" sz="quarter" idx="50"/>
          </p:nvPr>
        </p:nvSpPr>
        <p:spPr>
          <a:xfrm>
            <a:off x="6526841" y="3274109"/>
            <a:ext cx="2029239" cy="676057"/>
          </a:xfrm>
        </p:spPr>
        <p:txBody>
          <a:bodyPr/>
          <a:lstStyle/>
          <a:p>
            <a:pPr algn="l"/>
            <a:r>
              <a:rPr lang="en-US" sz="1800" b="0" dirty="0"/>
              <a:t>Appreciate dementia and its impact on the person</a:t>
            </a:r>
          </a:p>
        </p:txBody>
      </p:sp>
      <p:sp>
        <p:nvSpPr>
          <p:cNvPr id="52" name="Text Placeholder 51">
            <a:extLst>
              <a:ext uri="{FF2B5EF4-FFF2-40B4-BE49-F238E27FC236}">
                <a16:creationId xmlns:a16="http://schemas.microsoft.com/office/drawing/2014/main" id="{379FA3EE-A482-42FA-81D1-FE4B627C01EE}"/>
              </a:ext>
            </a:extLst>
          </p:cNvPr>
          <p:cNvSpPr>
            <a:spLocks noGrp="1"/>
          </p:cNvSpPr>
          <p:nvPr>
            <p:ph type="body" sz="quarter" idx="52"/>
          </p:nvPr>
        </p:nvSpPr>
        <p:spPr>
          <a:xfrm>
            <a:off x="8802056" y="3274109"/>
            <a:ext cx="2029239" cy="676057"/>
          </a:xfrm>
        </p:spPr>
        <p:txBody>
          <a:bodyPr/>
          <a:lstStyle/>
          <a:p>
            <a:pPr algn="l"/>
            <a:r>
              <a:rPr lang="en-US" sz="1800" b="0" dirty="0"/>
              <a:t>Introduce workshop resources – text, slides, and handouts</a:t>
            </a:r>
          </a:p>
        </p:txBody>
      </p:sp>
    </p:spTree>
    <p:extLst>
      <p:ext uri="{BB962C8B-B14F-4D97-AF65-F5344CB8AC3E}">
        <p14:creationId xmlns:p14="http://schemas.microsoft.com/office/powerpoint/2010/main" val="41610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12520-BD83-4A57-A4B2-F2369853000D}"/>
              </a:ext>
            </a:extLst>
          </p:cNvPr>
          <p:cNvSpPr>
            <a:spLocks noGrp="1"/>
          </p:cNvSpPr>
          <p:nvPr>
            <p:ph type="body" sz="quarter" idx="11"/>
          </p:nvPr>
        </p:nvSpPr>
        <p:spPr/>
        <p:txBody>
          <a:bodyPr/>
          <a:lstStyle/>
          <a:p>
            <a:r>
              <a:rPr lang="en-US" dirty="0"/>
              <a:t>Make the Savvy Caregiver Shift</a:t>
            </a:r>
          </a:p>
        </p:txBody>
      </p:sp>
      <p:sp>
        <p:nvSpPr>
          <p:cNvPr id="3" name="Text Placeholder 2">
            <a:extLst>
              <a:ext uri="{FF2B5EF4-FFF2-40B4-BE49-F238E27FC236}">
                <a16:creationId xmlns:a16="http://schemas.microsoft.com/office/drawing/2014/main" id="{EC793841-CF74-48D9-8DCA-984C5E522166}"/>
              </a:ext>
            </a:extLst>
          </p:cNvPr>
          <p:cNvSpPr>
            <a:spLocks noGrp="1"/>
          </p:cNvSpPr>
          <p:nvPr>
            <p:ph type="body" sz="quarter" idx="13"/>
          </p:nvPr>
        </p:nvSpPr>
        <p:spPr>
          <a:xfrm>
            <a:off x="1066800" y="1514902"/>
            <a:ext cx="10058400" cy="4100288"/>
          </a:xfrm>
        </p:spPr>
        <p:txBody>
          <a:bodyPr/>
          <a:lstStyle/>
          <a:p>
            <a:r>
              <a:rPr lang="en-US" dirty="0"/>
              <a:t>Wait till Thursday PM; then inform about dinner at brother’s house.</a:t>
            </a:r>
          </a:p>
          <a:p>
            <a:pPr lvl="1"/>
            <a:r>
              <a:rPr lang="en-US" dirty="0"/>
              <a:t>Concrete</a:t>
            </a:r>
          </a:p>
          <a:p>
            <a:r>
              <a:rPr lang="en-US" dirty="0"/>
              <a:t>“We’re having hamburger tonight.”</a:t>
            </a:r>
          </a:p>
          <a:p>
            <a:pPr lvl="1"/>
            <a:r>
              <a:rPr lang="en-US" dirty="0"/>
              <a:t>Directive – not reasoned</a:t>
            </a:r>
          </a:p>
          <a:p>
            <a:r>
              <a:rPr lang="en-US" dirty="0"/>
              <a:t>Leave written note about lunch (plus reminder call)</a:t>
            </a:r>
          </a:p>
          <a:p>
            <a:pPr lvl="1"/>
            <a:r>
              <a:rPr lang="en-US" dirty="0"/>
              <a:t>Reminders by you</a:t>
            </a:r>
          </a:p>
          <a:p>
            <a:r>
              <a:rPr lang="en-US" dirty="0"/>
              <a:t>Set up medication and remind – or administer them.</a:t>
            </a:r>
          </a:p>
          <a:p>
            <a:pPr lvl="1"/>
            <a:r>
              <a:rPr lang="en-US" dirty="0"/>
              <a:t>No expectation – take control</a:t>
            </a:r>
          </a:p>
        </p:txBody>
      </p:sp>
    </p:spTree>
    <p:extLst>
      <p:ext uri="{BB962C8B-B14F-4D97-AF65-F5344CB8AC3E}">
        <p14:creationId xmlns:p14="http://schemas.microsoft.com/office/powerpoint/2010/main" val="117390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DB60C-A851-4B02-8F0F-C977FB0CF0C5}"/>
              </a:ext>
            </a:extLst>
          </p:cNvPr>
          <p:cNvSpPr>
            <a:spLocks noGrp="1"/>
          </p:cNvSpPr>
          <p:nvPr>
            <p:ph type="body" sz="quarter" idx="11"/>
          </p:nvPr>
        </p:nvSpPr>
        <p:spPr/>
        <p:txBody>
          <a:bodyPr/>
          <a:lstStyle/>
          <a:p>
            <a:r>
              <a:rPr lang="en-US" dirty="0"/>
              <a:t>The Savvy Caregiver Workshop: Session 1 Objectives</a:t>
            </a:r>
          </a:p>
        </p:txBody>
      </p:sp>
      <p:sp>
        <p:nvSpPr>
          <p:cNvPr id="3" name="Text Placeholder 2">
            <a:extLst>
              <a:ext uri="{FF2B5EF4-FFF2-40B4-BE49-F238E27FC236}">
                <a16:creationId xmlns:a16="http://schemas.microsoft.com/office/drawing/2014/main" id="{807D07E5-A91E-4167-B1D8-3D5EF22717ED}"/>
              </a:ext>
            </a:extLst>
          </p:cNvPr>
          <p:cNvSpPr>
            <a:spLocks noGrp="1"/>
          </p:cNvSpPr>
          <p:nvPr>
            <p:ph type="body" sz="quarter" idx="12"/>
          </p:nvPr>
        </p:nvSpPr>
        <p:spPr/>
        <p:txBody>
          <a:bodyPr/>
          <a:lstStyle/>
          <a:p>
            <a:r>
              <a:rPr lang="en-US" dirty="0"/>
              <a:t>1</a:t>
            </a:r>
          </a:p>
        </p:txBody>
      </p:sp>
      <p:sp>
        <p:nvSpPr>
          <p:cNvPr id="4" name="Text Placeholder 3">
            <a:extLst>
              <a:ext uri="{FF2B5EF4-FFF2-40B4-BE49-F238E27FC236}">
                <a16:creationId xmlns:a16="http://schemas.microsoft.com/office/drawing/2014/main" id="{3964886D-AE20-4FD8-9C20-E7963F2E929A}"/>
              </a:ext>
            </a:extLst>
          </p:cNvPr>
          <p:cNvSpPr>
            <a:spLocks noGrp="1"/>
          </p:cNvSpPr>
          <p:nvPr>
            <p:ph type="body" sz="quarter" idx="13"/>
          </p:nvPr>
        </p:nvSpPr>
        <p:spPr/>
        <p:txBody>
          <a:bodyPr/>
          <a:lstStyle/>
          <a:p>
            <a:r>
              <a:rPr lang="en-US" dirty="0"/>
              <a:t>2</a:t>
            </a:r>
          </a:p>
        </p:txBody>
      </p:sp>
      <p:sp>
        <p:nvSpPr>
          <p:cNvPr id="5" name="Text Placeholder 4">
            <a:extLst>
              <a:ext uri="{FF2B5EF4-FFF2-40B4-BE49-F238E27FC236}">
                <a16:creationId xmlns:a16="http://schemas.microsoft.com/office/drawing/2014/main" id="{05C2DA6A-8A9C-458A-BA02-7F14C9F632EF}"/>
              </a:ext>
            </a:extLst>
          </p:cNvPr>
          <p:cNvSpPr>
            <a:spLocks noGrp="1"/>
          </p:cNvSpPr>
          <p:nvPr>
            <p:ph type="body" sz="quarter" idx="14"/>
          </p:nvPr>
        </p:nvSpPr>
        <p:spPr/>
        <p:txBody>
          <a:bodyPr/>
          <a:lstStyle/>
          <a:p>
            <a:r>
              <a:rPr lang="en-US" dirty="0"/>
              <a:t>3</a:t>
            </a:r>
          </a:p>
        </p:txBody>
      </p:sp>
      <p:sp>
        <p:nvSpPr>
          <p:cNvPr id="6" name="Text Placeholder 5">
            <a:extLst>
              <a:ext uri="{FF2B5EF4-FFF2-40B4-BE49-F238E27FC236}">
                <a16:creationId xmlns:a16="http://schemas.microsoft.com/office/drawing/2014/main" id="{CAD2E67E-A869-4CED-8E03-4F388E64E5F5}"/>
              </a:ext>
            </a:extLst>
          </p:cNvPr>
          <p:cNvSpPr>
            <a:spLocks noGrp="1"/>
          </p:cNvSpPr>
          <p:nvPr>
            <p:ph type="body" sz="quarter" idx="15"/>
          </p:nvPr>
        </p:nvSpPr>
        <p:spPr/>
        <p:txBody>
          <a:bodyPr/>
          <a:lstStyle/>
          <a:p>
            <a:r>
              <a:rPr lang="en-US" dirty="0"/>
              <a:t>4</a:t>
            </a:r>
          </a:p>
        </p:txBody>
      </p:sp>
      <p:sp>
        <p:nvSpPr>
          <p:cNvPr id="8" name="Text Placeholder 7">
            <a:extLst>
              <a:ext uri="{FF2B5EF4-FFF2-40B4-BE49-F238E27FC236}">
                <a16:creationId xmlns:a16="http://schemas.microsoft.com/office/drawing/2014/main" id="{DC966C9B-49EF-451F-AEF9-DE3C766672A1}"/>
              </a:ext>
            </a:extLst>
          </p:cNvPr>
          <p:cNvSpPr>
            <a:spLocks noGrp="1"/>
          </p:cNvSpPr>
          <p:nvPr>
            <p:ph type="body" sz="quarter" idx="46"/>
          </p:nvPr>
        </p:nvSpPr>
        <p:spPr>
          <a:xfrm>
            <a:off x="1397943" y="3200331"/>
            <a:ext cx="2235289" cy="1516243"/>
          </a:xfrm>
        </p:spPr>
        <p:txBody>
          <a:bodyPr/>
          <a:lstStyle/>
          <a:p>
            <a:r>
              <a:rPr lang="en-US" sz="2000" dirty="0"/>
              <a:t>Introduce selves and purposes of program</a:t>
            </a:r>
          </a:p>
        </p:txBody>
      </p:sp>
      <p:sp>
        <p:nvSpPr>
          <p:cNvPr id="10" name="Text Placeholder 9">
            <a:extLst>
              <a:ext uri="{FF2B5EF4-FFF2-40B4-BE49-F238E27FC236}">
                <a16:creationId xmlns:a16="http://schemas.microsoft.com/office/drawing/2014/main" id="{75D928DE-BFD9-4C8B-A3D7-3E9441848FDF}"/>
              </a:ext>
            </a:extLst>
          </p:cNvPr>
          <p:cNvSpPr>
            <a:spLocks noGrp="1"/>
          </p:cNvSpPr>
          <p:nvPr>
            <p:ph type="body" sz="quarter" idx="48"/>
          </p:nvPr>
        </p:nvSpPr>
        <p:spPr>
          <a:xfrm>
            <a:off x="3633232" y="3282395"/>
            <a:ext cx="2356250" cy="676057"/>
          </a:xfrm>
        </p:spPr>
        <p:txBody>
          <a:bodyPr/>
          <a:lstStyle/>
          <a:p>
            <a:r>
              <a:rPr lang="en-US" sz="2000" dirty="0"/>
              <a:t>Gain appreciation for the caregiving role – an “unexpected Career”</a:t>
            </a:r>
          </a:p>
        </p:txBody>
      </p:sp>
      <p:sp>
        <p:nvSpPr>
          <p:cNvPr id="12" name="Text Placeholder 11">
            <a:extLst>
              <a:ext uri="{FF2B5EF4-FFF2-40B4-BE49-F238E27FC236}">
                <a16:creationId xmlns:a16="http://schemas.microsoft.com/office/drawing/2014/main" id="{778FB988-FDFD-4360-B7CE-847402B252B3}"/>
              </a:ext>
            </a:extLst>
          </p:cNvPr>
          <p:cNvSpPr>
            <a:spLocks noGrp="1"/>
          </p:cNvSpPr>
          <p:nvPr>
            <p:ph type="body" sz="quarter" idx="50"/>
          </p:nvPr>
        </p:nvSpPr>
        <p:spPr>
          <a:xfrm>
            <a:off x="6097342" y="3200331"/>
            <a:ext cx="2235289" cy="676057"/>
          </a:xfrm>
        </p:spPr>
        <p:txBody>
          <a:bodyPr/>
          <a:lstStyle/>
          <a:p>
            <a:r>
              <a:rPr lang="en-US" sz="2000" dirty="0"/>
              <a:t>Appreciate dementia and its impact on the person</a:t>
            </a:r>
          </a:p>
        </p:txBody>
      </p:sp>
      <p:sp>
        <p:nvSpPr>
          <p:cNvPr id="14" name="Text Placeholder 13">
            <a:extLst>
              <a:ext uri="{FF2B5EF4-FFF2-40B4-BE49-F238E27FC236}">
                <a16:creationId xmlns:a16="http://schemas.microsoft.com/office/drawing/2014/main" id="{01C452B1-3FF9-4CAF-8CC6-81079A5BFC1D}"/>
              </a:ext>
            </a:extLst>
          </p:cNvPr>
          <p:cNvSpPr>
            <a:spLocks noGrp="1"/>
          </p:cNvSpPr>
          <p:nvPr>
            <p:ph type="body" sz="quarter" idx="52"/>
          </p:nvPr>
        </p:nvSpPr>
        <p:spPr>
          <a:xfrm>
            <a:off x="8440491" y="3200331"/>
            <a:ext cx="2548351" cy="676057"/>
          </a:xfrm>
        </p:spPr>
        <p:txBody>
          <a:bodyPr/>
          <a:lstStyle/>
          <a:p>
            <a:r>
              <a:rPr lang="en-US" sz="2000" dirty="0"/>
              <a:t>Introduce workshop resources – text, slides, and handouts</a:t>
            </a:r>
          </a:p>
        </p:txBody>
      </p:sp>
    </p:spTree>
    <p:extLst>
      <p:ext uri="{BB962C8B-B14F-4D97-AF65-F5344CB8AC3E}">
        <p14:creationId xmlns:p14="http://schemas.microsoft.com/office/powerpoint/2010/main" val="1273603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C50CC-50D5-4662-BBE2-351295589D49}"/>
              </a:ext>
            </a:extLst>
          </p:cNvPr>
          <p:cNvSpPr>
            <a:spLocks noGrp="1"/>
          </p:cNvSpPr>
          <p:nvPr>
            <p:ph type="body" sz="quarter" idx="11"/>
          </p:nvPr>
        </p:nvSpPr>
        <p:spPr/>
        <p:txBody>
          <a:bodyPr/>
          <a:lstStyle/>
          <a:p>
            <a:r>
              <a:rPr lang="en-US" dirty="0"/>
              <a:t>Session 2 Objectives</a:t>
            </a:r>
          </a:p>
        </p:txBody>
      </p:sp>
      <p:sp>
        <p:nvSpPr>
          <p:cNvPr id="16" name="Text Placeholder 15">
            <a:extLst>
              <a:ext uri="{FF2B5EF4-FFF2-40B4-BE49-F238E27FC236}">
                <a16:creationId xmlns:a16="http://schemas.microsoft.com/office/drawing/2014/main" id="{EB1FD963-C71E-4770-886E-5E8FA95A60BE}"/>
              </a:ext>
            </a:extLst>
          </p:cNvPr>
          <p:cNvSpPr>
            <a:spLocks noGrp="1"/>
          </p:cNvSpPr>
          <p:nvPr>
            <p:ph type="body" sz="quarter" idx="13"/>
          </p:nvPr>
        </p:nvSpPr>
        <p:spPr>
          <a:xfrm>
            <a:off x="1066800" y="1596788"/>
            <a:ext cx="10058400" cy="4018401"/>
          </a:xfrm>
        </p:spPr>
        <p:txBody>
          <a:bodyPr/>
          <a:lstStyle/>
          <a:p>
            <a:r>
              <a:rPr lang="en-US" dirty="0"/>
              <a:t>Develop strategies for self-care</a:t>
            </a:r>
          </a:p>
          <a:p>
            <a:pPr marL="0" indent="0">
              <a:buNone/>
            </a:pPr>
            <a:endParaRPr lang="en-US" dirty="0"/>
          </a:p>
          <a:p>
            <a:r>
              <a:rPr lang="en-US" dirty="0"/>
              <a:t>Develop caregiving strategies based on appreciation of disease impact</a:t>
            </a:r>
          </a:p>
        </p:txBody>
      </p:sp>
    </p:spTree>
    <p:extLst>
      <p:ext uri="{BB962C8B-B14F-4D97-AF65-F5344CB8AC3E}">
        <p14:creationId xmlns:p14="http://schemas.microsoft.com/office/powerpoint/2010/main" val="3448895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AAB1E-10B8-4D55-80EA-C1CCC06D0197}"/>
              </a:ext>
            </a:extLst>
          </p:cNvPr>
          <p:cNvSpPr>
            <a:spLocks noGrp="1"/>
          </p:cNvSpPr>
          <p:nvPr>
            <p:ph type="body" sz="quarter" idx="11"/>
          </p:nvPr>
        </p:nvSpPr>
        <p:spPr/>
        <p:txBody>
          <a:bodyPr/>
          <a:lstStyle/>
          <a:p>
            <a:r>
              <a:rPr lang="en-US" dirty="0"/>
              <a:t>Four Quadrants of Feelings</a:t>
            </a:r>
          </a:p>
        </p:txBody>
      </p:sp>
      <p:cxnSp>
        <p:nvCxnSpPr>
          <p:cNvPr id="5" name="Straight Connector 4">
            <a:extLst>
              <a:ext uri="{FF2B5EF4-FFF2-40B4-BE49-F238E27FC236}">
                <a16:creationId xmlns:a16="http://schemas.microsoft.com/office/drawing/2014/main" id="{15AED007-0806-4E4B-9E4D-5D2632F7B8DC}"/>
              </a:ext>
            </a:extLst>
          </p:cNvPr>
          <p:cNvCxnSpPr>
            <a:cxnSpLocks/>
          </p:cNvCxnSpPr>
          <p:nvPr/>
        </p:nvCxnSpPr>
        <p:spPr>
          <a:xfrm>
            <a:off x="5919537" y="1812758"/>
            <a:ext cx="0" cy="3994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338AB1-D873-4CDF-8FE9-E4A6248261C5}"/>
              </a:ext>
            </a:extLst>
          </p:cNvPr>
          <p:cNvCxnSpPr>
            <a:cxnSpLocks/>
          </p:cNvCxnSpPr>
          <p:nvPr/>
        </p:nvCxnSpPr>
        <p:spPr>
          <a:xfrm>
            <a:off x="3673642" y="3762419"/>
            <a:ext cx="452387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9F5EEA-ADEA-4471-9102-C0E94C7FF025}"/>
              </a:ext>
            </a:extLst>
          </p:cNvPr>
          <p:cNvSpPr txBox="1"/>
          <p:nvPr/>
        </p:nvSpPr>
        <p:spPr>
          <a:xfrm>
            <a:off x="5526505" y="1402412"/>
            <a:ext cx="1427747" cy="369332"/>
          </a:xfrm>
          <a:prstGeom prst="rect">
            <a:avLst/>
          </a:prstGeom>
          <a:noFill/>
        </p:spPr>
        <p:txBody>
          <a:bodyPr wrap="square" rtlCol="0">
            <a:spAutoFit/>
          </a:bodyPr>
          <a:lstStyle/>
          <a:p>
            <a:r>
              <a:rPr lang="en-US" dirty="0"/>
              <a:t>Powerful</a:t>
            </a:r>
          </a:p>
        </p:txBody>
      </p:sp>
      <p:sp>
        <p:nvSpPr>
          <p:cNvPr id="13" name="TextBox 12">
            <a:extLst>
              <a:ext uri="{FF2B5EF4-FFF2-40B4-BE49-F238E27FC236}">
                <a16:creationId xmlns:a16="http://schemas.microsoft.com/office/drawing/2014/main" id="{5DEBBB0F-FCB7-4D5D-838F-DCD7174BA440}"/>
              </a:ext>
            </a:extLst>
          </p:cNvPr>
          <p:cNvSpPr txBox="1"/>
          <p:nvPr/>
        </p:nvSpPr>
        <p:spPr>
          <a:xfrm>
            <a:off x="8454189" y="3577753"/>
            <a:ext cx="1299410" cy="369332"/>
          </a:xfrm>
          <a:prstGeom prst="rect">
            <a:avLst/>
          </a:prstGeom>
          <a:noFill/>
        </p:spPr>
        <p:txBody>
          <a:bodyPr wrap="square" rtlCol="0">
            <a:spAutoFit/>
          </a:bodyPr>
          <a:lstStyle/>
          <a:p>
            <a:r>
              <a:rPr lang="en-US" dirty="0"/>
              <a:t>Positive</a:t>
            </a:r>
          </a:p>
        </p:txBody>
      </p:sp>
      <p:sp>
        <p:nvSpPr>
          <p:cNvPr id="16" name="TextBox 15">
            <a:extLst>
              <a:ext uri="{FF2B5EF4-FFF2-40B4-BE49-F238E27FC236}">
                <a16:creationId xmlns:a16="http://schemas.microsoft.com/office/drawing/2014/main" id="{CEB894D2-192A-432D-8437-BA5403317CC0}"/>
              </a:ext>
            </a:extLst>
          </p:cNvPr>
          <p:cNvSpPr txBox="1"/>
          <p:nvPr/>
        </p:nvSpPr>
        <p:spPr>
          <a:xfrm>
            <a:off x="5382126" y="5848256"/>
            <a:ext cx="1299410" cy="369332"/>
          </a:xfrm>
          <a:prstGeom prst="rect">
            <a:avLst/>
          </a:prstGeom>
          <a:noFill/>
        </p:spPr>
        <p:txBody>
          <a:bodyPr wrap="square" rtlCol="0">
            <a:spAutoFit/>
          </a:bodyPr>
          <a:lstStyle/>
          <a:p>
            <a:r>
              <a:rPr lang="en-US" dirty="0"/>
              <a:t>Powerless</a:t>
            </a:r>
          </a:p>
        </p:txBody>
      </p:sp>
      <p:sp>
        <p:nvSpPr>
          <p:cNvPr id="18" name="TextBox 17">
            <a:extLst>
              <a:ext uri="{FF2B5EF4-FFF2-40B4-BE49-F238E27FC236}">
                <a16:creationId xmlns:a16="http://schemas.microsoft.com/office/drawing/2014/main" id="{4C8BDF1C-9910-42C6-A436-00486A6BD57A}"/>
              </a:ext>
            </a:extLst>
          </p:cNvPr>
          <p:cNvSpPr txBox="1"/>
          <p:nvPr/>
        </p:nvSpPr>
        <p:spPr>
          <a:xfrm>
            <a:off x="2407397" y="3577753"/>
            <a:ext cx="1009572" cy="369332"/>
          </a:xfrm>
          <a:prstGeom prst="rect">
            <a:avLst/>
          </a:prstGeom>
          <a:noFill/>
        </p:spPr>
        <p:txBody>
          <a:bodyPr wrap="none" rtlCol="0">
            <a:spAutoFit/>
          </a:bodyPr>
          <a:lstStyle/>
          <a:p>
            <a:r>
              <a:rPr lang="en-US" dirty="0"/>
              <a:t>Negative</a:t>
            </a:r>
          </a:p>
        </p:txBody>
      </p:sp>
    </p:spTree>
    <p:extLst>
      <p:ext uri="{BB962C8B-B14F-4D97-AF65-F5344CB8AC3E}">
        <p14:creationId xmlns:p14="http://schemas.microsoft.com/office/powerpoint/2010/main" val="127708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1C2EA-0E24-478C-A8DF-77EC2225F37A}"/>
              </a:ext>
            </a:extLst>
          </p:cNvPr>
          <p:cNvSpPr>
            <a:spLocks noGrp="1"/>
          </p:cNvSpPr>
          <p:nvPr>
            <p:ph type="body" sz="quarter" idx="11"/>
          </p:nvPr>
        </p:nvSpPr>
        <p:spPr/>
        <p:txBody>
          <a:bodyPr/>
          <a:lstStyle/>
          <a:p>
            <a:r>
              <a:rPr lang="en-US" dirty="0"/>
              <a:t>Strategies for Changing Quadrants</a:t>
            </a:r>
          </a:p>
        </p:txBody>
      </p:sp>
      <p:grpSp>
        <p:nvGrpSpPr>
          <p:cNvPr id="20" name="Group 19">
            <a:extLst>
              <a:ext uri="{FF2B5EF4-FFF2-40B4-BE49-F238E27FC236}">
                <a16:creationId xmlns:a16="http://schemas.microsoft.com/office/drawing/2014/main" id="{EEEC9CC7-14E6-49E0-8CF6-F305744F9094}"/>
              </a:ext>
            </a:extLst>
          </p:cNvPr>
          <p:cNvGrpSpPr/>
          <p:nvPr/>
        </p:nvGrpSpPr>
        <p:grpSpPr>
          <a:xfrm>
            <a:off x="2881245" y="1387366"/>
            <a:ext cx="5634827" cy="4603476"/>
            <a:chOff x="2881245" y="1387366"/>
            <a:chExt cx="5634827" cy="4603476"/>
          </a:xfrm>
        </p:grpSpPr>
        <p:grpSp>
          <p:nvGrpSpPr>
            <p:cNvPr id="16" name="Group 15">
              <a:extLst>
                <a:ext uri="{FF2B5EF4-FFF2-40B4-BE49-F238E27FC236}">
                  <a16:creationId xmlns:a16="http://schemas.microsoft.com/office/drawing/2014/main" id="{32B0CE08-56A3-447A-9534-1E3AFCBF024A}"/>
                </a:ext>
              </a:extLst>
            </p:cNvPr>
            <p:cNvGrpSpPr/>
            <p:nvPr/>
          </p:nvGrpSpPr>
          <p:grpSpPr>
            <a:xfrm>
              <a:off x="4791564" y="2017986"/>
              <a:ext cx="3724508" cy="3326525"/>
              <a:chOff x="4460488" y="1813034"/>
              <a:chExt cx="3724508" cy="3326525"/>
            </a:xfrm>
          </p:grpSpPr>
          <p:cxnSp>
            <p:nvCxnSpPr>
              <p:cNvPr id="4" name="Straight Connector 3">
                <a:extLst>
                  <a:ext uri="{FF2B5EF4-FFF2-40B4-BE49-F238E27FC236}">
                    <a16:creationId xmlns:a16="http://schemas.microsoft.com/office/drawing/2014/main" id="{B6BB2E18-0DE2-40C3-9A6B-3D164A197FBB}"/>
                  </a:ext>
                </a:extLst>
              </p:cNvPr>
              <p:cNvCxnSpPr/>
              <p:nvPr/>
            </p:nvCxnSpPr>
            <p:spPr>
              <a:xfrm>
                <a:off x="6274676" y="1813034"/>
                <a:ext cx="0" cy="3326525"/>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B6C19AD-28DB-41CD-8B66-32634E8EC6E5}"/>
                  </a:ext>
                </a:extLst>
              </p:cNvPr>
              <p:cNvCxnSpPr>
                <a:cxnSpLocks/>
              </p:cNvCxnSpPr>
              <p:nvPr/>
            </p:nvCxnSpPr>
            <p:spPr>
              <a:xfrm flipH="1">
                <a:off x="4460488" y="3429000"/>
                <a:ext cx="3724508" cy="0"/>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46753A6-0C12-4328-86E2-3994B881E4E8}"/>
                  </a:ext>
                </a:extLst>
              </p:cNvPr>
              <p:cNvCxnSpPr/>
              <p:nvPr/>
            </p:nvCxnSpPr>
            <p:spPr>
              <a:xfrm>
                <a:off x="5129561" y="2230244"/>
                <a:ext cx="17841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6DFD5A8-2910-4306-BF45-02111511BDA7}"/>
                  </a:ext>
                </a:extLst>
              </p:cNvPr>
              <p:cNvCxnSpPr>
                <a:cxnSpLocks/>
              </p:cNvCxnSpPr>
              <p:nvPr/>
            </p:nvCxnSpPr>
            <p:spPr>
              <a:xfrm flipV="1">
                <a:off x="4746702" y="2720898"/>
                <a:ext cx="0" cy="171357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0A35C1-7AFA-49D1-8B6A-7ED178472CEB}"/>
                  </a:ext>
                </a:extLst>
              </p:cNvPr>
              <p:cNvCxnSpPr>
                <a:cxnSpLocks/>
              </p:cNvCxnSpPr>
              <p:nvPr/>
            </p:nvCxnSpPr>
            <p:spPr>
              <a:xfrm>
                <a:off x="4460488" y="4586868"/>
                <a:ext cx="3501483"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7DC5C781-C4E7-4F5B-83BB-7FD7A62FD30F}"/>
                </a:ext>
              </a:extLst>
            </p:cNvPr>
            <p:cNvSpPr txBox="1"/>
            <p:nvPr/>
          </p:nvSpPr>
          <p:spPr>
            <a:xfrm>
              <a:off x="5234152" y="1387366"/>
              <a:ext cx="2900855" cy="646331"/>
            </a:xfrm>
            <a:prstGeom prst="rect">
              <a:avLst/>
            </a:prstGeom>
            <a:noFill/>
          </p:spPr>
          <p:txBody>
            <a:bodyPr wrap="square" rtlCol="0">
              <a:spAutoFit/>
            </a:bodyPr>
            <a:lstStyle/>
            <a:p>
              <a:r>
                <a:rPr lang="en-US" dirty="0"/>
                <a:t>Put the plan to work successfully</a:t>
              </a:r>
            </a:p>
          </p:txBody>
        </p:sp>
        <p:sp>
          <p:nvSpPr>
            <p:cNvPr id="18" name="TextBox 17">
              <a:extLst>
                <a:ext uri="{FF2B5EF4-FFF2-40B4-BE49-F238E27FC236}">
                  <a16:creationId xmlns:a16="http://schemas.microsoft.com/office/drawing/2014/main" id="{2F0E0F70-298D-4343-8370-E18A6F1231E1}"/>
                </a:ext>
              </a:extLst>
            </p:cNvPr>
            <p:cNvSpPr txBox="1"/>
            <p:nvPr/>
          </p:nvSpPr>
          <p:spPr>
            <a:xfrm>
              <a:off x="2881245" y="2925850"/>
              <a:ext cx="1814187" cy="1200329"/>
            </a:xfrm>
            <a:prstGeom prst="rect">
              <a:avLst/>
            </a:prstGeom>
            <a:noFill/>
          </p:spPr>
          <p:txBody>
            <a:bodyPr wrap="square" rtlCol="0">
              <a:spAutoFit/>
            </a:bodyPr>
            <a:lstStyle/>
            <a:p>
              <a:r>
                <a:rPr lang="en-US" dirty="0"/>
                <a:t>Do something: Use knowledge and skill to form a plan</a:t>
              </a:r>
            </a:p>
          </p:txBody>
        </p:sp>
        <p:sp>
          <p:nvSpPr>
            <p:cNvPr id="19" name="TextBox 18">
              <a:extLst>
                <a:ext uri="{FF2B5EF4-FFF2-40B4-BE49-F238E27FC236}">
                  <a16:creationId xmlns:a16="http://schemas.microsoft.com/office/drawing/2014/main" id="{19B7EB1A-9748-447D-98F7-83F78A11F0C6}"/>
                </a:ext>
              </a:extLst>
            </p:cNvPr>
            <p:cNvSpPr txBox="1"/>
            <p:nvPr/>
          </p:nvSpPr>
          <p:spPr>
            <a:xfrm>
              <a:off x="5460637" y="5344511"/>
              <a:ext cx="2674370" cy="646331"/>
            </a:xfrm>
            <a:prstGeom prst="rect">
              <a:avLst/>
            </a:prstGeom>
            <a:noFill/>
          </p:spPr>
          <p:txBody>
            <a:bodyPr wrap="square" rtlCol="0">
              <a:spAutoFit/>
            </a:bodyPr>
            <a:lstStyle/>
            <a:p>
              <a:r>
                <a:rPr lang="en-US" dirty="0"/>
                <a:t>Let go: Recognize the effects of the disease</a:t>
              </a:r>
            </a:p>
          </p:txBody>
        </p:sp>
      </p:grpSp>
    </p:spTree>
    <p:extLst>
      <p:ext uri="{BB962C8B-B14F-4D97-AF65-F5344CB8AC3E}">
        <p14:creationId xmlns:p14="http://schemas.microsoft.com/office/powerpoint/2010/main" val="683510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49A23F-BC33-4BA7-85E0-05B84D0FE41C}"/>
              </a:ext>
            </a:extLst>
          </p:cNvPr>
          <p:cNvSpPr/>
          <p:nvPr/>
        </p:nvSpPr>
        <p:spPr>
          <a:xfrm>
            <a:off x="725510" y="378372"/>
            <a:ext cx="10740980" cy="5879072"/>
          </a:xfrm>
          <a:prstGeom prst="rect">
            <a:avLst/>
          </a:prstGeom>
          <a:solidFill>
            <a:schemeClr val="bg2">
              <a:alpha val="84000"/>
            </a:schemeClr>
          </a:solidFill>
          <a:ln w="25400" cap="rnd"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Oval 3">
            <a:extLst>
              <a:ext uri="{FF2B5EF4-FFF2-40B4-BE49-F238E27FC236}">
                <a16:creationId xmlns:a16="http://schemas.microsoft.com/office/drawing/2014/main" id="{751907F4-76EA-46A1-BDA3-99DB0B5DEE74}"/>
              </a:ext>
            </a:extLst>
          </p:cNvPr>
          <p:cNvSpPr/>
          <p:nvPr/>
        </p:nvSpPr>
        <p:spPr>
          <a:xfrm>
            <a:off x="3283608" y="1220108"/>
            <a:ext cx="5736021" cy="4611724"/>
          </a:xfrm>
          <a:prstGeom prst="ellipse">
            <a:avLst/>
          </a:prstGeom>
          <a:noFill/>
          <a:ln w="38100">
            <a:solidFill>
              <a:srgbClr val="B1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2B36DDB-5318-49F2-B700-037A1BDDB156}"/>
              </a:ext>
            </a:extLst>
          </p:cNvPr>
          <p:cNvSpPr>
            <a:spLocks noGrp="1"/>
          </p:cNvSpPr>
          <p:nvPr>
            <p:ph type="body" sz="quarter" idx="11"/>
          </p:nvPr>
        </p:nvSpPr>
        <p:spPr/>
        <p:txBody>
          <a:bodyPr/>
          <a:lstStyle/>
          <a:p>
            <a:r>
              <a:rPr lang="en-US" dirty="0"/>
              <a:t>Confusion</a:t>
            </a:r>
          </a:p>
        </p:txBody>
      </p:sp>
      <p:graphicFrame>
        <p:nvGraphicFramePr>
          <p:cNvPr id="3" name="Diagram 2">
            <a:extLst>
              <a:ext uri="{FF2B5EF4-FFF2-40B4-BE49-F238E27FC236}">
                <a16:creationId xmlns:a16="http://schemas.microsoft.com/office/drawing/2014/main" id="{C44290FE-734A-4186-AC80-D3D0B6CB425E}"/>
              </a:ext>
            </a:extLst>
          </p:cNvPr>
          <p:cNvGraphicFramePr/>
          <p:nvPr>
            <p:extLst>
              <p:ext uri="{D42A27DB-BD31-4B8C-83A1-F6EECF244321}">
                <p14:modId xmlns:p14="http://schemas.microsoft.com/office/powerpoint/2010/main" val="2469473718"/>
              </p:ext>
            </p:extLst>
          </p:nvPr>
        </p:nvGraphicFramePr>
        <p:xfrm>
          <a:off x="3283608" y="1737084"/>
          <a:ext cx="5624784" cy="3900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F482194-4997-4B00-B974-5918846708D6}"/>
              </a:ext>
            </a:extLst>
          </p:cNvPr>
          <p:cNvSpPr txBox="1"/>
          <p:nvPr/>
        </p:nvSpPr>
        <p:spPr>
          <a:xfrm>
            <a:off x="4840014" y="1367752"/>
            <a:ext cx="3137337" cy="369332"/>
          </a:xfrm>
          <a:prstGeom prst="rect">
            <a:avLst/>
          </a:prstGeom>
          <a:noFill/>
        </p:spPr>
        <p:txBody>
          <a:bodyPr wrap="square" rtlCol="0">
            <a:spAutoFit/>
          </a:bodyPr>
          <a:lstStyle/>
          <a:p>
            <a:r>
              <a:rPr lang="en-US" dirty="0"/>
              <a:t>The World We Understand</a:t>
            </a:r>
          </a:p>
        </p:txBody>
      </p:sp>
      <p:sp>
        <p:nvSpPr>
          <p:cNvPr id="7" name="Text Placeholder 1">
            <a:extLst>
              <a:ext uri="{FF2B5EF4-FFF2-40B4-BE49-F238E27FC236}">
                <a16:creationId xmlns:a16="http://schemas.microsoft.com/office/drawing/2014/main" id="{9265CC77-92AD-4F4F-876B-4B88CAD26B23}"/>
              </a:ext>
            </a:extLst>
          </p:cNvPr>
          <p:cNvSpPr txBox="1">
            <a:spLocks/>
          </p:cNvSpPr>
          <p:nvPr/>
        </p:nvSpPr>
        <p:spPr>
          <a:xfrm>
            <a:off x="4743088" y="5757006"/>
            <a:ext cx="3234263" cy="500438"/>
          </a:xfrm>
          <a:prstGeom prst="rect">
            <a:avLst/>
          </a:prstGeom>
        </p:spPr>
        <p:txBody>
          <a:bodyPr/>
          <a:lstStyle>
            <a:lvl1pPr marL="0" indent="0" algn="ctr" defTabSz="914400" rtl="0" eaLnBrk="1" latinLnBrk="0" hangingPunct="1">
              <a:lnSpc>
                <a:spcPct val="90000"/>
              </a:lnSpc>
              <a:spcBef>
                <a:spcPts val="1000"/>
              </a:spcBef>
              <a:buFontTx/>
              <a:buNone/>
              <a:defRPr sz="3600" b="1" kern="1200" spc="0" baseline="0">
                <a:solidFill>
                  <a:schemeClr val="accent3"/>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Confusion</a:t>
            </a:r>
          </a:p>
        </p:txBody>
      </p:sp>
    </p:spTree>
    <p:extLst>
      <p:ext uri="{BB962C8B-B14F-4D97-AF65-F5344CB8AC3E}">
        <p14:creationId xmlns:p14="http://schemas.microsoft.com/office/powerpoint/2010/main" val="1520660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532C-7654-4ABF-A110-CA692AFBAD15}"/>
              </a:ext>
            </a:extLst>
          </p:cNvPr>
          <p:cNvSpPr>
            <a:spLocks noGrp="1"/>
          </p:cNvSpPr>
          <p:nvPr>
            <p:ph type="body" sz="quarter" idx="11"/>
          </p:nvPr>
        </p:nvSpPr>
        <p:spPr/>
        <p:txBody>
          <a:bodyPr/>
          <a:lstStyle/>
          <a:p>
            <a:r>
              <a:rPr lang="en-US" dirty="0"/>
              <a:t>Emotional Needs Related to Confusion</a:t>
            </a:r>
          </a:p>
        </p:txBody>
      </p:sp>
      <p:sp>
        <p:nvSpPr>
          <p:cNvPr id="3" name="Text Placeholder 2">
            <a:extLst>
              <a:ext uri="{FF2B5EF4-FFF2-40B4-BE49-F238E27FC236}">
                <a16:creationId xmlns:a16="http://schemas.microsoft.com/office/drawing/2014/main" id="{C73BAB61-E7B3-450E-8047-2467EF07F198}"/>
              </a:ext>
            </a:extLst>
          </p:cNvPr>
          <p:cNvSpPr>
            <a:spLocks noGrp="1"/>
          </p:cNvSpPr>
          <p:nvPr>
            <p:ph type="body" sz="quarter" idx="13"/>
          </p:nvPr>
        </p:nvSpPr>
        <p:spPr/>
        <p:txBody>
          <a:bodyPr/>
          <a:lstStyle/>
          <a:p>
            <a:r>
              <a:rPr lang="en-US" sz="2800" dirty="0"/>
              <a:t>Calm</a:t>
            </a:r>
          </a:p>
          <a:p>
            <a:r>
              <a:rPr lang="en-US" sz="2800" dirty="0"/>
              <a:t>Safety</a:t>
            </a:r>
          </a:p>
          <a:p>
            <a:r>
              <a:rPr lang="en-US" sz="2800" dirty="0"/>
              <a:t>Security</a:t>
            </a:r>
          </a:p>
          <a:p>
            <a:r>
              <a:rPr lang="en-US" sz="2800" dirty="0"/>
              <a:t>Control</a:t>
            </a:r>
          </a:p>
          <a:p>
            <a:r>
              <a:rPr lang="en-US" sz="2800" dirty="0"/>
              <a:t>Reassurance</a:t>
            </a:r>
          </a:p>
        </p:txBody>
      </p:sp>
    </p:spTree>
    <p:extLst>
      <p:ext uri="{BB962C8B-B14F-4D97-AF65-F5344CB8AC3E}">
        <p14:creationId xmlns:p14="http://schemas.microsoft.com/office/powerpoint/2010/main" val="717498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764C40D-AFC3-431A-9187-FD4EC7BD7496}"/>
              </a:ext>
            </a:extLst>
          </p:cNvPr>
          <p:cNvGraphicFramePr/>
          <p:nvPr>
            <p:extLst>
              <p:ext uri="{D42A27DB-BD31-4B8C-83A1-F6EECF244321}">
                <p14:modId xmlns:p14="http://schemas.microsoft.com/office/powerpoint/2010/main" val="2945743819"/>
              </p:ext>
            </p:extLst>
          </p:nvPr>
        </p:nvGraphicFramePr>
        <p:xfrm>
          <a:off x="1499476" y="719666"/>
          <a:ext cx="91930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548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9EA9C-4AC8-4AB8-AFC3-486EF74EA922}"/>
              </a:ext>
            </a:extLst>
          </p:cNvPr>
          <p:cNvSpPr>
            <a:spLocks noGrp="1"/>
          </p:cNvSpPr>
          <p:nvPr>
            <p:ph type="body" sz="quarter" idx="11"/>
          </p:nvPr>
        </p:nvSpPr>
        <p:spPr/>
        <p:txBody>
          <a:bodyPr/>
          <a:lstStyle/>
          <a:p>
            <a:r>
              <a:rPr lang="en-US" dirty="0"/>
              <a:t>A Simple Model of Behavior</a:t>
            </a:r>
          </a:p>
        </p:txBody>
      </p:sp>
      <p:graphicFrame>
        <p:nvGraphicFramePr>
          <p:cNvPr id="3" name="Diagram 2">
            <a:extLst>
              <a:ext uri="{FF2B5EF4-FFF2-40B4-BE49-F238E27FC236}">
                <a16:creationId xmlns:a16="http://schemas.microsoft.com/office/drawing/2014/main" id="{979C6156-1C44-47CE-991C-5BBD00C06526}"/>
              </a:ext>
            </a:extLst>
          </p:cNvPr>
          <p:cNvGraphicFramePr/>
          <p:nvPr>
            <p:extLst>
              <p:ext uri="{D42A27DB-BD31-4B8C-83A1-F6EECF244321}">
                <p14:modId xmlns:p14="http://schemas.microsoft.com/office/powerpoint/2010/main" val="4051355278"/>
              </p:ext>
            </p:extLst>
          </p:nvPr>
        </p:nvGraphicFramePr>
        <p:xfrm>
          <a:off x="3120696" y="1731433"/>
          <a:ext cx="5950607"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0DE9A920-D79A-4D8B-9AD5-0FA9254AFBAC}"/>
              </a:ext>
            </a:extLst>
          </p:cNvPr>
          <p:cNvSpPr/>
          <p:nvPr/>
        </p:nvSpPr>
        <p:spPr>
          <a:xfrm>
            <a:off x="3120695" y="1403131"/>
            <a:ext cx="5950608" cy="4650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EF4927B-9B57-4E7F-865B-4736DD068CF1}"/>
              </a:ext>
            </a:extLst>
          </p:cNvPr>
          <p:cNvCxnSpPr/>
          <p:nvPr/>
        </p:nvCxnSpPr>
        <p:spPr>
          <a:xfrm>
            <a:off x="9071303" y="3429000"/>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F93D102-A277-4492-AE3D-8D753972F909}"/>
              </a:ext>
            </a:extLst>
          </p:cNvPr>
          <p:cNvCxnSpPr/>
          <p:nvPr/>
        </p:nvCxnSpPr>
        <p:spPr>
          <a:xfrm>
            <a:off x="9071303" y="3625812"/>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113663-3132-4C79-9FEB-E9CFBF6CEB50}"/>
              </a:ext>
            </a:extLst>
          </p:cNvPr>
          <p:cNvSpPr txBox="1"/>
          <p:nvPr/>
        </p:nvSpPr>
        <p:spPr>
          <a:xfrm>
            <a:off x="9853448" y="3266880"/>
            <a:ext cx="1418897" cy="461665"/>
          </a:xfrm>
          <a:prstGeom prst="rect">
            <a:avLst/>
          </a:prstGeom>
          <a:noFill/>
          <a:ln w="12700">
            <a:solidFill>
              <a:schemeClr val="accent1"/>
            </a:solidFill>
          </a:ln>
        </p:spPr>
        <p:txBody>
          <a:bodyPr wrap="square" rtlCol="0">
            <a:spAutoFit/>
          </a:bodyPr>
          <a:lstStyle/>
          <a:p>
            <a:r>
              <a:rPr lang="en-US" sz="2400" dirty="0"/>
              <a:t>Behavior</a:t>
            </a:r>
            <a:endParaRPr lang="en-US" sz="2000" dirty="0"/>
          </a:p>
        </p:txBody>
      </p:sp>
    </p:spTree>
    <p:extLst>
      <p:ext uri="{BB962C8B-B14F-4D97-AF65-F5344CB8AC3E}">
        <p14:creationId xmlns:p14="http://schemas.microsoft.com/office/powerpoint/2010/main" val="3658210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F9AD2-4DE9-4AA7-B189-06EA5DC7DEEE}"/>
              </a:ext>
            </a:extLst>
          </p:cNvPr>
          <p:cNvSpPr>
            <a:spLocks noGrp="1"/>
          </p:cNvSpPr>
          <p:nvPr>
            <p:ph type="body" sz="quarter" idx="11"/>
          </p:nvPr>
        </p:nvSpPr>
        <p:spPr/>
        <p:txBody>
          <a:bodyPr/>
          <a:lstStyle/>
          <a:p>
            <a:r>
              <a:rPr lang="en-US" dirty="0"/>
              <a:t>Person</a:t>
            </a:r>
          </a:p>
        </p:txBody>
      </p:sp>
      <p:sp>
        <p:nvSpPr>
          <p:cNvPr id="3" name="Text Placeholder 2">
            <a:extLst>
              <a:ext uri="{FF2B5EF4-FFF2-40B4-BE49-F238E27FC236}">
                <a16:creationId xmlns:a16="http://schemas.microsoft.com/office/drawing/2014/main" id="{2EDB253A-4148-445B-A9A9-EC47F2C0172F}"/>
              </a:ext>
            </a:extLst>
          </p:cNvPr>
          <p:cNvSpPr>
            <a:spLocks noGrp="1"/>
          </p:cNvSpPr>
          <p:nvPr>
            <p:ph type="body" sz="quarter" idx="13"/>
          </p:nvPr>
        </p:nvSpPr>
        <p:spPr/>
        <p:txBody>
          <a:bodyPr/>
          <a:lstStyle/>
          <a:p>
            <a:r>
              <a:rPr lang="en-US" sz="2800" dirty="0"/>
              <a:t>Person normally exert control over their actions</a:t>
            </a:r>
          </a:p>
          <a:p>
            <a:r>
              <a:rPr lang="en-US" sz="2800" dirty="0"/>
              <a:t>They choose, based on some calculation of benefit</a:t>
            </a:r>
          </a:p>
        </p:txBody>
      </p:sp>
    </p:spTree>
    <p:extLst>
      <p:ext uri="{BB962C8B-B14F-4D97-AF65-F5344CB8AC3E}">
        <p14:creationId xmlns:p14="http://schemas.microsoft.com/office/powerpoint/2010/main" val="42328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A48D54-3366-49CE-A175-9F2EB29BD182}"/>
              </a:ext>
            </a:extLst>
          </p:cNvPr>
          <p:cNvSpPr>
            <a:spLocks noGrp="1"/>
          </p:cNvSpPr>
          <p:nvPr>
            <p:ph type="body" sz="quarter" idx="11"/>
          </p:nvPr>
        </p:nvSpPr>
        <p:spPr/>
        <p:txBody>
          <a:bodyPr/>
          <a:lstStyle/>
          <a:p>
            <a:r>
              <a:rPr lang="en-US" dirty="0"/>
              <a:t>Exercise 1</a:t>
            </a:r>
          </a:p>
        </p:txBody>
      </p:sp>
    </p:spTree>
    <p:extLst>
      <p:ext uri="{BB962C8B-B14F-4D97-AF65-F5344CB8AC3E}">
        <p14:creationId xmlns:p14="http://schemas.microsoft.com/office/powerpoint/2010/main" val="205564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9613D-DBFF-4E66-B4B4-2BC708E8B392}"/>
              </a:ext>
            </a:extLst>
          </p:cNvPr>
          <p:cNvSpPr>
            <a:spLocks noGrp="1"/>
          </p:cNvSpPr>
          <p:nvPr>
            <p:ph type="body" sz="quarter" idx="11"/>
          </p:nvPr>
        </p:nvSpPr>
        <p:spPr/>
        <p:txBody>
          <a:bodyPr/>
          <a:lstStyle/>
          <a:p>
            <a:r>
              <a:rPr lang="en-US" dirty="0"/>
              <a:t>Support from Others</a:t>
            </a:r>
          </a:p>
        </p:txBody>
      </p:sp>
      <p:sp>
        <p:nvSpPr>
          <p:cNvPr id="3" name="Text Placeholder 2">
            <a:extLst>
              <a:ext uri="{FF2B5EF4-FFF2-40B4-BE49-F238E27FC236}">
                <a16:creationId xmlns:a16="http://schemas.microsoft.com/office/drawing/2014/main" id="{F8B8157C-7F32-4B44-AF40-A95FE26FF029}"/>
              </a:ext>
            </a:extLst>
          </p:cNvPr>
          <p:cNvSpPr>
            <a:spLocks noGrp="1"/>
          </p:cNvSpPr>
          <p:nvPr>
            <p:ph type="body" sz="quarter" idx="13"/>
          </p:nvPr>
        </p:nvSpPr>
        <p:spPr/>
        <p:txBody>
          <a:bodyPr/>
          <a:lstStyle/>
          <a:p>
            <a:r>
              <a:rPr lang="en-US" sz="2800" dirty="0"/>
              <a:t>Other people  have an effect on behavior</a:t>
            </a:r>
          </a:p>
          <a:p>
            <a:r>
              <a:rPr lang="en-US" sz="2800" dirty="0"/>
              <a:t>They may prompt a behavior</a:t>
            </a:r>
          </a:p>
          <a:p>
            <a:r>
              <a:rPr lang="en-US" sz="2800" dirty="0"/>
              <a:t>They may encourage it to continue</a:t>
            </a:r>
          </a:p>
          <a:p>
            <a:r>
              <a:rPr lang="en-US" sz="2800" dirty="0"/>
              <a:t>They may reward it – or punish it</a:t>
            </a:r>
          </a:p>
        </p:txBody>
      </p:sp>
    </p:spTree>
    <p:extLst>
      <p:ext uri="{BB962C8B-B14F-4D97-AF65-F5344CB8AC3E}">
        <p14:creationId xmlns:p14="http://schemas.microsoft.com/office/powerpoint/2010/main" val="2698685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D2CCD-0E90-4E6D-B800-0A82268E1B88}"/>
              </a:ext>
            </a:extLst>
          </p:cNvPr>
          <p:cNvSpPr>
            <a:spLocks noGrp="1"/>
          </p:cNvSpPr>
          <p:nvPr>
            <p:ph type="body" sz="quarter" idx="11"/>
          </p:nvPr>
        </p:nvSpPr>
        <p:spPr/>
        <p:txBody>
          <a:bodyPr/>
          <a:lstStyle/>
          <a:p>
            <a:r>
              <a:rPr lang="en-US" dirty="0"/>
              <a:t>Surroundings</a:t>
            </a:r>
          </a:p>
        </p:txBody>
      </p:sp>
      <p:sp>
        <p:nvSpPr>
          <p:cNvPr id="3" name="Text Placeholder 2">
            <a:extLst>
              <a:ext uri="{FF2B5EF4-FFF2-40B4-BE49-F238E27FC236}">
                <a16:creationId xmlns:a16="http://schemas.microsoft.com/office/drawing/2014/main" id="{08E4E86C-768F-48EE-8BE1-4FCF38BD7958}"/>
              </a:ext>
            </a:extLst>
          </p:cNvPr>
          <p:cNvSpPr>
            <a:spLocks noGrp="1"/>
          </p:cNvSpPr>
          <p:nvPr>
            <p:ph type="body" sz="quarter" idx="13"/>
          </p:nvPr>
        </p:nvSpPr>
        <p:spPr>
          <a:xfrm>
            <a:off x="1066800" y="1583140"/>
            <a:ext cx="10058400" cy="4032049"/>
          </a:xfrm>
        </p:spPr>
        <p:txBody>
          <a:bodyPr/>
          <a:lstStyle/>
          <a:p>
            <a:r>
              <a:rPr lang="en-US" dirty="0"/>
              <a:t>The place or setting where a behavior takes place can have a powerful effect</a:t>
            </a:r>
          </a:p>
          <a:p>
            <a:r>
              <a:rPr lang="en-US" dirty="0"/>
              <a:t>The way an activity is prepared, displayed, and monitored affects its success</a:t>
            </a:r>
          </a:p>
          <a:p>
            <a:pPr marL="0" indent="0">
              <a:buNone/>
            </a:pPr>
            <a:endParaRPr lang="en-US" dirty="0"/>
          </a:p>
          <a:p>
            <a:pPr marL="0" indent="0">
              <a:buNone/>
            </a:pPr>
            <a:endParaRPr lang="en-US" dirty="0"/>
          </a:p>
          <a:p>
            <a:pPr marL="0" indent="0">
              <a:buNone/>
            </a:pPr>
            <a:r>
              <a:rPr lang="en-US" u="sng" dirty="0"/>
              <a:t>Structuring Surroundings Helps to:</a:t>
            </a:r>
          </a:p>
          <a:p>
            <a:r>
              <a:rPr lang="en-US" dirty="0"/>
              <a:t>Channel behavior</a:t>
            </a:r>
          </a:p>
          <a:p>
            <a:r>
              <a:rPr lang="en-US" dirty="0"/>
              <a:t>Encourage or discourage it</a:t>
            </a:r>
          </a:p>
          <a:p>
            <a:r>
              <a:rPr lang="en-US" dirty="0"/>
              <a:t>Reduce options – or increase them</a:t>
            </a:r>
          </a:p>
        </p:txBody>
      </p:sp>
    </p:spTree>
    <p:extLst>
      <p:ext uri="{BB962C8B-B14F-4D97-AF65-F5344CB8AC3E}">
        <p14:creationId xmlns:p14="http://schemas.microsoft.com/office/powerpoint/2010/main" val="528540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9EA9C-4AC8-4AB8-AFC3-486EF74EA922}"/>
              </a:ext>
            </a:extLst>
          </p:cNvPr>
          <p:cNvSpPr>
            <a:spLocks noGrp="1"/>
          </p:cNvSpPr>
          <p:nvPr>
            <p:ph type="body" sz="quarter" idx="11"/>
          </p:nvPr>
        </p:nvSpPr>
        <p:spPr/>
        <p:txBody>
          <a:bodyPr/>
          <a:lstStyle/>
          <a:p>
            <a:r>
              <a:rPr lang="en-US" dirty="0"/>
              <a:t>A Simple Model of Behavior</a:t>
            </a:r>
          </a:p>
        </p:txBody>
      </p:sp>
      <p:grpSp>
        <p:nvGrpSpPr>
          <p:cNvPr id="9" name="Group 8">
            <a:extLst>
              <a:ext uri="{FF2B5EF4-FFF2-40B4-BE49-F238E27FC236}">
                <a16:creationId xmlns:a16="http://schemas.microsoft.com/office/drawing/2014/main" id="{4B842C0A-A4E0-416F-8EEA-A583AB115F80}"/>
              </a:ext>
            </a:extLst>
          </p:cNvPr>
          <p:cNvGrpSpPr/>
          <p:nvPr/>
        </p:nvGrpSpPr>
        <p:grpSpPr>
          <a:xfrm>
            <a:off x="3120695" y="1403131"/>
            <a:ext cx="8151650" cy="4650828"/>
            <a:chOff x="3120695" y="1403131"/>
            <a:chExt cx="8151650" cy="4650828"/>
          </a:xfrm>
        </p:grpSpPr>
        <p:grpSp>
          <p:nvGrpSpPr>
            <p:cNvPr id="5" name="Group 4">
              <a:extLst>
                <a:ext uri="{FF2B5EF4-FFF2-40B4-BE49-F238E27FC236}">
                  <a16:creationId xmlns:a16="http://schemas.microsoft.com/office/drawing/2014/main" id="{6331B55D-9ACF-461B-B155-B5F54E2C0F83}"/>
                </a:ext>
              </a:extLst>
            </p:cNvPr>
            <p:cNvGrpSpPr/>
            <p:nvPr/>
          </p:nvGrpSpPr>
          <p:grpSpPr>
            <a:xfrm>
              <a:off x="3120695" y="1403131"/>
              <a:ext cx="6732753" cy="4650828"/>
              <a:chOff x="3120695" y="1403131"/>
              <a:chExt cx="6732753" cy="4650828"/>
            </a:xfrm>
          </p:grpSpPr>
          <p:graphicFrame>
            <p:nvGraphicFramePr>
              <p:cNvPr id="3" name="Diagram 2">
                <a:extLst>
                  <a:ext uri="{FF2B5EF4-FFF2-40B4-BE49-F238E27FC236}">
                    <a16:creationId xmlns:a16="http://schemas.microsoft.com/office/drawing/2014/main" id="{979C6156-1C44-47CE-991C-5BBD00C06526}"/>
                  </a:ext>
                </a:extLst>
              </p:cNvPr>
              <p:cNvGraphicFramePr/>
              <p:nvPr>
                <p:extLst>
                  <p:ext uri="{D42A27DB-BD31-4B8C-83A1-F6EECF244321}">
                    <p14:modId xmlns:p14="http://schemas.microsoft.com/office/powerpoint/2010/main" val="1621710584"/>
                  </p:ext>
                </p:extLst>
              </p:nvPr>
            </p:nvGraphicFramePr>
            <p:xfrm>
              <a:off x="3120696" y="1731433"/>
              <a:ext cx="5950607"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0DE9A920-D79A-4D8B-9AD5-0FA9254AFBAC}"/>
                  </a:ext>
                </a:extLst>
              </p:cNvPr>
              <p:cNvSpPr/>
              <p:nvPr/>
            </p:nvSpPr>
            <p:spPr>
              <a:xfrm>
                <a:off x="3120695" y="1403131"/>
                <a:ext cx="5950608" cy="4650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ns Serif"/>
                  <a:ea typeface="+mn-ea"/>
                  <a:cs typeface="+mn-cs"/>
                </a:endParaRPr>
              </a:p>
            </p:txBody>
          </p:sp>
          <p:cxnSp>
            <p:nvCxnSpPr>
              <p:cNvPr id="6" name="Straight Arrow Connector 5">
                <a:extLst>
                  <a:ext uri="{FF2B5EF4-FFF2-40B4-BE49-F238E27FC236}">
                    <a16:creationId xmlns:a16="http://schemas.microsoft.com/office/drawing/2014/main" id="{FEF4927B-9B57-4E7F-865B-4736DD068CF1}"/>
                  </a:ext>
                </a:extLst>
              </p:cNvPr>
              <p:cNvCxnSpPr/>
              <p:nvPr/>
            </p:nvCxnSpPr>
            <p:spPr>
              <a:xfrm>
                <a:off x="9071303" y="3429000"/>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F93D102-A277-4492-AE3D-8D753972F909}"/>
                  </a:ext>
                </a:extLst>
              </p:cNvPr>
              <p:cNvCxnSpPr/>
              <p:nvPr/>
            </p:nvCxnSpPr>
            <p:spPr>
              <a:xfrm>
                <a:off x="9071303" y="3625812"/>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42113663-3132-4C79-9FEB-E9CFBF6CEB50}"/>
                </a:ext>
              </a:extLst>
            </p:cNvPr>
            <p:cNvSpPr txBox="1"/>
            <p:nvPr/>
          </p:nvSpPr>
          <p:spPr>
            <a:xfrm>
              <a:off x="9853448" y="3266880"/>
              <a:ext cx="1418897" cy="461665"/>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ans Serif"/>
                  <a:ea typeface="+mn-ea"/>
                  <a:cs typeface="+mn-cs"/>
                </a:rPr>
                <a:t>Behavior</a:t>
              </a:r>
              <a:endParaRPr kumimoji="0" lang="en-US" sz="2000" b="0" i="0" u="none" strike="noStrike" kern="1200" cap="none" spc="0" normalizeH="0" baseline="0" noProof="0" dirty="0">
                <a:ln>
                  <a:noFill/>
                </a:ln>
                <a:solidFill>
                  <a:prstClr val="black"/>
                </a:solidFill>
                <a:effectLst/>
                <a:uLnTx/>
                <a:uFillTx/>
                <a:latin typeface="Sans Serif"/>
                <a:ea typeface="+mn-ea"/>
                <a:cs typeface="+mn-cs"/>
              </a:endParaRPr>
            </a:p>
          </p:txBody>
        </p:sp>
      </p:grpSp>
    </p:spTree>
    <p:extLst>
      <p:ext uri="{BB962C8B-B14F-4D97-AF65-F5344CB8AC3E}">
        <p14:creationId xmlns:p14="http://schemas.microsoft.com/office/powerpoint/2010/main" val="2548569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0993DB6-FFD7-4D02-8DFA-66A8D7E3C3F2}"/>
              </a:ext>
            </a:extLst>
          </p:cNvPr>
          <p:cNvGrpSpPr/>
          <p:nvPr/>
        </p:nvGrpSpPr>
        <p:grpSpPr>
          <a:xfrm>
            <a:off x="4309973" y="60818"/>
            <a:ext cx="5486400" cy="2132863"/>
            <a:chOff x="3120695" y="1403131"/>
            <a:chExt cx="8151650" cy="4650828"/>
          </a:xfrm>
        </p:grpSpPr>
        <p:grpSp>
          <p:nvGrpSpPr>
            <p:cNvPr id="4" name="Group 3">
              <a:extLst>
                <a:ext uri="{FF2B5EF4-FFF2-40B4-BE49-F238E27FC236}">
                  <a16:creationId xmlns:a16="http://schemas.microsoft.com/office/drawing/2014/main" id="{6DC9F7FC-BA1B-4F93-A3C1-A76FA3847004}"/>
                </a:ext>
              </a:extLst>
            </p:cNvPr>
            <p:cNvGrpSpPr/>
            <p:nvPr/>
          </p:nvGrpSpPr>
          <p:grpSpPr>
            <a:xfrm>
              <a:off x="3120695" y="1403131"/>
              <a:ext cx="6732753" cy="4650828"/>
              <a:chOff x="3120695" y="1403131"/>
              <a:chExt cx="6732753" cy="4650828"/>
            </a:xfrm>
          </p:grpSpPr>
          <p:sp>
            <p:nvSpPr>
              <p:cNvPr id="7" name="Oval 6">
                <a:extLst>
                  <a:ext uri="{FF2B5EF4-FFF2-40B4-BE49-F238E27FC236}">
                    <a16:creationId xmlns:a16="http://schemas.microsoft.com/office/drawing/2014/main" id="{DB81F911-33FC-434B-8307-467B4EA62481}"/>
                  </a:ext>
                </a:extLst>
              </p:cNvPr>
              <p:cNvSpPr/>
              <p:nvPr/>
            </p:nvSpPr>
            <p:spPr>
              <a:xfrm>
                <a:off x="3120695" y="1403131"/>
                <a:ext cx="5950608" cy="4650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ns Serif"/>
                  <a:ea typeface="+mn-ea"/>
                  <a:cs typeface="+mn-cs"/>
                </a:endParaRPr>
              </a:p>
            </p:txBody>
          </p:sp>
          <p:cxnSp>
            <p:nvCxnSpPr>
              <p:cNvPr id="8" name="Straight Arrow Connector 7">
                <a:extLst>
                  <a:ext uri="{FF2B5EF4-FFF2-40B4-BE49-F238E27FC236}">
                    <a16:creationId xmlns:a16="http://schemas.microsoft.com/office/drawing/2014/main" id="{A0A01582-528B-4AC5-BD93-09FECCEB9C59}"/>
                  </a:ext>
                </a:extLst>
              </p:cNvPr>
              <p:cNvCxnSpPr/>
              <p:nvPr/>
            </p:nvCxnSpPr>
            <p:spPr>
              <a:xfrm>
                <a:off x="9071303" y="3429000"/>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FE9C5A-B414-4A2F-B233-A45F22A02EDD}"/>
                  </a:ext>
                </a:extLst>
              </p:cNvPr>
              <p:cNvCxnSpPr/>
              <p:nvPr/>
            </p:nvCxnSpPr>
            <p:spPr>
              <a:xfrm>
                <a:off x="9071303" y="3625812"/>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B65CC812-6A02-4E13-A7EB-3DAD4A954182}"/>
                  </a:ext>
                </a:extLst>
              </p:cNvPr>
              <p:cNvGraphicFramePr/>
              <p:nvPr>
                <p:extLst>
                  <p:ext uri="{D42A27DB-BD31-4B8C-83A1-F6EECF244321}">
                    <p14:modId xmlns:p14="http://schemas.microsoft.com/office/powerpoint/2010/main" val="2962222844"/>
                  </p:ext>
                </p:extLst>
              </p:nvPr>
            </p:nvGraphicFramePr>
            <p:xfrm>
              <a:off x="3120696" y="1731433"/>
              <a:ext cx="5950607"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5" name="TextBox 4">
              <a:extLst>
                <a:ext uri="{FF2B5EF4-FFF2-40B4-BE49-F238E27FC236}">
                  <a16:creationId xmlns:a16="http://schemas.microsoft.com/office/drawing/2014/main" id="{B13BD7E4-AEDC-497D-BC02-A8000F23E820}"/>
                </a:ext>
              </a:extLst>
            </p:cNvPr>
            <p:cNvSpPr txBox="1"/>
            <p:nvPr/>
          </p:nvSpPr>
          <p:spPr>
            <a:xfrm>
              <a:off x="9853448" y="3266879"/>
              <a:ext cx="1418897" cy="554827"/>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ans Serif"/>
                  <a:ea typeface="+mn-ea"/>
                  <a:cs typeface="+mn-cs"/>
                </a:rPr>
                <a:t>Behavior</a:t>
              </a:r>
              <a:endParaRPr kumimoji="0" lang="en-US" sz="1400" b="0" i="0" u="none" strike="noStrike" kern="1200" cap="none" spc="0" normalizeH="0" baseline="0" noProof="0" dirty="0">
                <a:ln>
                  <a:noFill/>
                </a:ln>
                <a:solidFill>
                  <a:prstClr val="black"/>
                </a:solidFill>
                <a:effectLst/>
                <a:uLnTx/>
                <a:uFillTx/>
                <a:latin typeface="Sans Serif"/>
                <a:ea typeface="+mn-ea"/>
                <a:cs typeface="+mn-cs"/>
              </a:endParaRPr>
            </a:p>
          </p:txBody>
        </p:sp>
      </p:grpSp>
      <p:grpSp>
        <p:nvGrpSpPr>
          <p:cNvPr id="41" name="Group 40">
            <a:extLst>
              <a:ext uri="{FF2B5EF4-FFF2-40B4-BE49-F238E27FC236}">
                <a16:creationId xmlns:a16="http://schemas.microsoft.com/office/drawing/2014/main" id="{415D8626-A4DB-4A3B-BCE1-71C004597F4A}"/>
              </a:ext>
            </a:extLst>
          </p:cNvPr>
          <p:cNvGrpSpPr/>
          <p:nvPr/>
        </p:nvGrpSpPr>
        <p:grpSpPr>
          <a:xfrm>
            <a:off x="4309973" y="2268030"/>
            <a:ext cx="5486400" cy="2132863"/>
            <a:chOff x="3120695" y="1403131"/>
            <a:chExt cx="8151650" cy="4650828"/>
          </a:xfrm>
        </p:grpSpPr>
        <p:grpSp>
          <p:nvGrpSpPr>
            <p:cNvPr id="42" name="Group 41">
              <a:extLst>
                <a:ext uri="{FF2B5EF4-FFF2-40B4-BE49-F238E27FC236}">
                  <a16:creationId xmlns:a16="http://schemas.microsoft.com/office/drawing/2014/main" id="{B4B80821-D1CF-4EBF-AF02-19355261595E}"/>
                </a:ext>
              </a:extLst>
            </p:cNvPr>
            <p:cNvGrpSpPr/>
            <p:nvPr/>
          </p:nvGrpSpPr>
          <p:grpSpPr>
            <a:xfrm>
              <a:off x="3120695" y="1403131"/>
              <a:ext cx="6732753" cy="4650828"/>
              <a:chOff x="3120695" y="1403131"/>
              <a:chExt cx="6732753" cy="4650828"/>
            </a:xfrm>
          </p:grpSpPr>
          <p:graphicFrame>
            <p:nvGraphicFramePr>
              <p:cNvPr id="44" name="Diagram 43">
                <a:extLst>
                  <a:ext uri="{FF2B5EF4-FFF2-40B4-BE49-F238E27FC236}">
                    <a16:creationId xmlns:a16="http://schemas.microsoft.com/office/drawing/2014/main" id="{5A87CA87-AEA0-4085-99E1-9FBBE2847C4D}"/>
                  </a:ext>
                </a:extLst>
              </p:cNvPr>
              <p:cNvGraphicFramePr/>
              <p:nvPr>
                <p:extLst>
                  <p:ext uri="{D42A27DB-BD31-4B8C-83A1-F6EECF244321}">
                    <p14:modId xmlns:p14="http://schemas.microsoft.com/office/powerpoint/2010/main" val="2313124059"/>
                  </p:ext>
                </p:extLst>
              </p:nvPr>
            </p:nvGraphicFramePr>
            <p:xfrm>
              <a:off x="3120696" y="1731433"/>
              <a:ext cx="5950607" cy="339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 name="Oval 44">
                <a:extLst>
                  <a:ext uri="{FF2B5EF4-FFF2-40B4-BE49-F238E27FC236}">
                    <a16:creationId xmlns:a16="http://schemas.microsoft.com/office/drawing/2014/main" id="{21AED6CA-5549-4D65-9BA6-437B0230BBB9}"/>
                  </a:ext>
                </a:extLst>
              </p:cNvPr>
              <p:cNvSpPr/>
              <p:nvPr/>
            </p:nvSpPr>
            <p:spPr>
              <a:xfrm>
                <a:off x="3120695" y="1403131"/>
                <a:ext cx="5950608" cy="4650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ns Serif"/>
                  <a:ea typeface="+mn-ea"/>
                  <a:cs typeface="+mn-cs"/>
                </a:endParaRPr>
              </a:p>
            </p:txBody>
          </p:sp>
          <p:cxnSp>
            <p:nvCxnSpPr>
              <p:cNvPr id="46" name="Straight Arrow Connector 45">
                <a:extLst>
                  <a:ext uri="{FF2B5EF4-FFF2-40B4-BE49-F238E27FC236}">
                    <a16:creationId xmlns:a16="http://schemas.microsoft.com/office/drawing/2014/main" id="{FF478E7B-A728-4166-A858-6D395EB10E14}"/>
                  </a:ext>
                </a:extLst>
              </p:cNvPr>
              <p:cNvCxnSpPr/>
              <p:nvPr/>
            </p:nvCxnSpPr>
            <p:spPr>
              <a:xfrm>
                <a:off x="9071303" y="3429000"/>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97FEB0-0127-48B7-92BC-37763A1B61B4}"/>
                  </a:ext>
                </a:extLst>
              </p:cNvPr>
              <p:cNvCxnSpPr/>
              <p:nvPr/>
            </p:nvCxnSpPr>
            <p:spPr>
              <a:xfrm>
                <a:off x="9071303" y="3625812"/>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542A8E86-A5C5-4FBF-8E1F-2A8928220883}"/>
                </a:ext>
              </a:extLst>
            </p:cNvPr>
            <p:cNvSpPr txBox="1"/>
            <p:nvPr/>
          </p:nvSpPr>
          <p:spPr>
            <a:xfrm>
              <a:off x="9853448" y="3266879"/>
              <a:ext cx="1418897" cy="554827"/>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ans Serif"/>
                  <a:ea typeface="+mn-ea"/>
                  <a:cs typeface="+mn-cs"/>
                </a:rPr>
                <a:t>Behavior</a:t>
              </a:r>
              <a:endParaRPr kumimoji="0" lang="en-US" sz="1400" b="0" i="0" u="none" strike="noStrike" kern="1200" cap="none" spc="0" normalizeH="0" baseline="0" noProof="0" dirty="0">
                <a:ln>
                  <a:noFill/>
                </a:ln>
                <a:solidFill>
                  <a:prstClr val="black"/>
                </a:solidFill>
                <a:effectLst/>
                <a:uLnTx/>
                <a:uFillTx/>
                <a:latin typeface="Sans Serif"/>
                <a:ea typeface="+mn-ea"/>
                <a:cs typeface="+mn-cs"/>
              </a:endParaRPr>
            </a:p>
          </p:txBody>
        </p:sp>
      </p:grpSp>
      <p:grpSp>
        <p:nvGrpSpPr>
          <p:cNvPr id="48" name="Group 47">
            <a:extLst>
              <a:ext uri="{FF2B5EF4-FFF2-40B4-BE49-F238E27FC236}">
                <a16:creationId xmlns:a16="http://schemas.microsoft.com/office/drawing/2014/main" id="{496EF35F-BC4F-4B0E-A56E-E92765AE058E}"/>
              </a:ext>
            </a:extLst>
          </p:cNvPr>
          <p:cNvGrpSpPr/>
          <p:nvPr/>
        </p:nvGrpSpPr>
        <p:grpSpPr>
          <a:xfrm>
            <a:off x="4309973" y="4475242"/>
            <a:ext cx="5486400" cy="2132863"/>
            <a:chOff x="3120695" y="1403131"/>
            <a:chExt cx="8151650" cy="4650828"/>
          </a:xfrm>
        </p:grpSpPr>
        <p:grpSp>
          <p:nvGrpSpPr>
            <p:cNvPr id="49" name="Group 48">
              <a:extLst>
                <a:ext uri="{FF2B5EF4-FFF2-40B4-BE49-F238E27FC236}">
                  <a16:creationId xmlns:a16="http://schemas.microsoft.com/office/drawing/2014/main" id="{1F3BCE2B-A78A-4378-9185-7CBC9D8A8B6E}"/>
                </a:ext>
              </a:extLst>
            </p:cNvPr>
            <p:cNvGrpSpPr/>
            <p:nvPr/>
          </p:nvGrpSpPr>
          <p:grpSpPr>
            <a:xfrm>
              <a:off x="3120695" y="1403131"/>
              <a:ext cx="6732753" cy="4650828"/>
              <a:chOff x="3120695" y="1403131"/>
              <a:chExt cx="6732753" cy="4650828"/>
            </a:xfrm>
          </p:grpSpPr>
          <p:graphicFrame>
            <p:nvGraphicFramePr>
              <p:cNvPr id="51" name="Diagram 50">
                <a:extLst>
                  <a:ext uri="{FF2B5EF4-FFF2-40B4-BE49-F238E27FC236}">
                    <a16:creationId xmlns:a16="http://schemas.microsoft.com/office/drawing/2014/main" id="{055AF201-2FFC-47A5-8276-D2CFAAB7569C}"/>
                  </a:ext>
                </a:extLst>
              </p:cNvPr>
              <p:cNvGraphicFramePr/>
              <p:nvPr>
                <p:extLst>
                  <p:ext uri="{D42A27DB-BD31-4B8C-83A1-F6EECF244321}">
                    <p14:modId xmlns:p14="http://schemas.microsoft.com/office/powerpoint/2010/main" val="2313124059"/>
                  </p:ext>
                </p:extLst>
              </p:nvPr>
            </p:nvGraphicFramePr>
            <p:xfrm>
              <a:off x="3120696" y="1731433"/>
              <a:ext cx="5950607" cy="33951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2" name="Oval 51">
                <a:extLst>
                  <a:ext uri="{FF2B5EF4-FFF2-40B4-BE49-F238E27FC236}">
                    <a16:creationId xmlns:a16="http://schemas.microsoft.com/office/drawing/2014/main" id="{13C95061-7E90-4C6F-82DB-9573A980F277}"/>
                  </a:ext>
                </a:extLst>
              </p:cNvPr>
              <p:cNvSpPr/>
              <p:nvPr/>
            </p:nvSpPr>
            <p:spPr>
              <a:xfrm>
                <a:off x="3120695" y="1403131"/>
                <a:ext cx="5950608" cy="4650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ns Serif"/>
                  <a:ea typeface="+mn-ea"/>
                  <a:cs typeface="+mn-cs"/>
                </a:endParaRPr>
              </a:p>
            </p:txBody>
          </p:sp>
          <p:cxnSp>
            <p:nvCxnSpPr>
              <p:cNvPr id="53" name="Straight Arrow Connector 52">
                <a:extLst>
                  <a:ext uri="{FF2B5EF4-FFF2-40B4-BE49-F238E27FC236}">
                    <a16:creationId xmlns:a16="http://schemas.microsoft.com/office/drawing/2014/main" id="{13BDC430-CA1F-4B8C-85B4-7CF446322E71}"/>
                  </a:ext>
                </a:extLst>
              </p:cNvPr>
              <p:cNvCxnSpPr/>
              <p:nvPr/>
            </p:nvCxnSpPr>
            <p:spPr>
              <a:xfrm>
                <a:off x="9071303" y="3429000"/>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85DF182-A852-48DF-AAD7-D56929BD4E5F}"/>
                  </a:ext>
                </a:extLst>
              </p:cNvPr>
              <p:cNvCxnSpPr/>
              <p:nvPr/>
            </p:nvCxnSpPr>
            <p:spPr>
              <a:xfrm>
                <a:off x="9071303" y="3625812"/>
                <a:ext cx="78214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674EE33A-B74D-4346-9D47-C4E8307B6E29}"/>
                </a:ext>
              </a:extLst>
            </p:cNvPr>
            <p:cNvSpPr txBox="1"/>
            <p:nvPr/>
          </p:nvSpPr>
          <p:spPr>
            <a:xfrm>
              <a:off x="9853448" y="3266879"/>
              <a:ext cx="1418897" cy="554827"/>
            </a:xfrm>
            <a:prstGeom prst="rect">
              <a:avLst/>
            </a:prstGeom>
            <a:noFill/>
            <a:ln w="127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ans Serif"/>
                  <a:ea typeface="+mn-ea"/>
                  <a:cs typeface="+mn-cs"/>
                </a:rPr>
                <a:t>Behavior</a:t>
              </a:r>
              <a:endParaRPr kumimoji="0" lang="en-US" sz="1400" b="0" i="0" u="none" strike="noStrike" kern="1200" cap="none" spc="0" normalizeH="0" baseline="0" noProof="0" dirty="0">
                <a:ln>
                  <a:noFill/>
                </a:ln>
                <a:solidFill>
                  <a:prstClr val="black"/>
                </a:solidFill>
                <a:effectLst/>
                <a:uLnTx/>
                <a:uFillTx/>
                <a:latin typeface="Sans Serif"/>
                <a:ea typeface="+mn-ea"/>
                <a:cs typeface="+mn-cs"/>
              </a:endParaRPr>
            </a:p>
          </p:txBody>
        </p:sp>
      </p:grpSp>
      <p:cxnSp>
        <p:nvCxnSpPr>
          <p:cNvPr id="56" name="Straight Arrow Connector 55">
            <a:extLst>
              <a:ext uri="{FF2B5EF4-FFF2-40B4-BE49-F238E27FC236}">
                <a16:creationId xmlns:a16="http://schemas.microsoft.com/office/drawing/2014/main" id="{EE94B26C-A9F2-4B86-A258-D7181477A624}"/>
              </a:ext>
            </a:extLst>
          </p:cNvPr>
          <p:cNvCxnSpPr/>
          <p:nvPr/>
        </p:nvCxnSpPr>
        <p:spPr>
          <a:xfrm>
            <a:off x="3792568" y="575495"/>
            <a:ext cx="0" cy="5517931"/>
          </a:xfrm>
          <a:prstGeom prst="straightConnector1">
            <a:avLst/>
          </a:prstGeom>
          <a:ln w="76200">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CF4759-8A82-42BD-8CC4-D89DDF76F9CA}"/>
              </a:ext>
            </a:extLst>
          </p:cNvPr>
          <p:cNvSpPr txBox="1"/>
          <p:nvPr/>
        </p:nvSpPr>
        <p:spPr>
          <a:xfrm>
            <a:off x="2296960" y="2551837"/>
            <a:ext cx="1749805" cy="1754326"/>
          </a:xfrm>
          <a:prstGeom prst="rect">
            <a:avLst/>
          </a:prstGeom>
          <a:noFill/>
        </p:spPr>
        <p:txBody>
          <a:bodyPr wrap="square" rtlCol="0">
            <a:spAutoFit/>
          </a:bodyPr>
          <a:lstStyle/>
          <a:p>
            <a:r>
              <a:rPr lang="en-US" dirty="0"/>
              <a:t>Progressive Decline of Thinking and Self-Control of Behavior in Dementia</a:t>
            </a:r>
          </a:p>
        </p:txBody>
      </p:sp>
    </p:spTree>
    <p:extLst>
      <p:ext uri="{BB962C8B-B14F-4D97-AF65-F5344CB8AC3E}">
        <p14:creationId xmlns:p14="http://schemas.microsoft.com/office/powerpoint/2010/main" val="3422328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D73D2D-81DA-4CE0-BFFC-59A32A32EBC7}"/>
              </a:ext>
            </a:extLst>
          </p:cNvPr>
          <p:cNvSpPr>
            <a:spLocks noGrp="1"/>
          </p:cNvSpPr>
          <p:nvPr>
            <p:ph type="body" sz="quarter" idx="11"/>
          </p:nvPr>
        </p:nvSpPr>
        <p:spPr/>
        <p:txBody>
          <a:bodyPr/>
          <a:lstStyle/>
          <a:p>
            <a:r>
              <a:rPr lang="en-US" dirty="0"/>
              <a:t>Session 3 Objectives</a:t>
            </a:r>
          </a:p>
        </p:txBody>
      </p:sp>
      <p:sp>
        <p:nvSpPr>
          <p:cNvPr id="3" name="Text Placeholder 2">
            <a:extLst>
              <a:ext uri="{FF2B5EF4-FFF2-40B4-BE49-F238E27FC236}">
                <a16:creationId xmlns:a16="http://schemas.microsoft.com/office/drawing/2014/main" id="{3AF1F6C4-32CC-47B3-86C2-68D1749A5B45}"/>
              </a:ext>
            </a:extLst>
          </p:cNvPr>
          <p:cNvSpPr>
            <a:spLocks noGrp="1"/>
          </p:cNvSpPr>
          <p:nvPr>
            <p:ph type="body" sz="quarter" idx="13"/>
          </p:nvPr>
        </p:nvSpPr>
        <p:spPr>
          <a:xfrm>
            <a:off x="4408868" y="3567445"/>
            <a:ext cx="3374265" cy="2454983"/>
          </a:xfrm>
        </p:spPr>
        <p:txBody>
          <a:bodyPr/>
          <a:lstStyle/>
          <a:p>
            <a:r>
              <a:rPr lang="en-US" dirty="0"/>
              <a:t>Appreciate how Fit contributes to Contended Involvement</a:t>
            </a:r>
          </a:p>
        </p:txBody>
      </p:sp>
      <p:sp>
        <p:nvSpPr>
          <p:cNvPr id="5" name="Text Placeholder 4">
            <a:extLst>
              <a:ext uri="{FF2B5EF4-FFF2-40B4-BE49-F238E27FC236}">
                <a16:creationId xmlns:a16="http://schemas.microsoft.com/office/drawing/2014/main" id="{09D76AE0-2E2F-48F7-92BE-7C3ECD7683C4}"/>
              </a:ext>
            </a:extLst>
          </p:cNvPr>
          <p:cNvSpPr>
            <a:spLocks noGrp="1"/>
          </p:cNvSpPr>
          <p:nvPr>
            <p:ph type="body" sz="quarter" idx="17"/>
          </p:nvPr>
        </p:nvSpPr>
        <p:spPr>
          <a:xfrm>
            <a:off x="749122" y="3567445"/>
            <a:ext cx="3374265" cy="2454983"/>
          </a:xfrm>
        </p:spPr>
        <p:txBody>
          <a:bodyPr/>
          <a:lstStyle/>
          <a:p>
            <a:r>
              <a:rPr lang="en-US" dirty="0"/>
              <a:t>Develop an appreciation for the benefits to the caregiver and care recipient of Contented Involvement</a:t>
            </a:r>
          </a:p>
        </p:txBody>
      </p:sp>
      <p:sp>
        <p:nvSpPr>
          <p:cNvPr id="6" name="Text Placeholder 5">
            <a:extLst>
              <a:ext uri="{FF2B5EF4-FFF2-40B4-BE49-F238E27FC236}">
                <a16:creationId xmlns:a16="http://schemas.microsoft.com/office/drawing/2014/main" id="{280A00AB-DB13-4095-9542-DB9BA53F821D}"/>
              </a:ext>
            </a:extLst>
          </p:cNvPr>
          <p:cNvSpPr>
            <a:spLocks noGrp="1"/>
          </p:cNvSpPr>
          <p:nvPr>
            <p:ph type="body" sz="quarter" idx="21"/>
          </p:nvPr>
        </p:nvSpPr>
        <p:spPr>
          <a:xfrm>
            <a:off x="8068614" y="3567445"/>
            <a:ext cx="3374265" cy="2454983"/>
          </a:xfrm>
        </p:spPr>
        <p:txBody>
          <a:bodyPr/>
          <a:lstStyle/>
          <a:p>
            <a:r>
              <a:rPr lang="en-US" dirty="0"/>
              <a:t>Understand a Staging system for persons with Progressive Dementing Disorders</a:t>
            </a:r>
          </a:p>
        </p:txBody>
      </p:sp>
      <p:sp>
        <p:nvSpPr>
          <p:cNvPr id="17" name="TextBox 16">
            <a:extLst>
              <a:ext uri="{FF2B5EF4-FFF2-40B4-BE49-F238E27FC236}">
                <a16:creationId xmlns:a16="http://schemas.microsoft.com/office/drawing/2014/main" id="{12F55D19-BF35-4140-8D95-8BFE2232F590}"/>
              </a:ext>
            </a:extLst>
          </p:cNvPr>
          <p:cNvSpPr txBox="1"/>
          <p:nvPr/>
        </p:nvSpPr>
        <p:spPr>
          <a:xfrm>
            <a:off x="2212701" y="2329813"/>
            <a:ext cx="447106" cy="707886"/>
          </a:xfrm>
          <a:prstGeom prst="rect">
            <a:avLst/>
          </a:prstGeom>
          <a:noFill/>
        </p:spPr>
        <p:txBody>
          <a:bodyPr wrap="square" rtlCol="0">
            <a:spAutoFit/>
          </a:bodyPr>
          <a:lstStyle/>
          <a:p>
            <a:r>
              <a:rPr lang="en-US" sz="4000" dirty="0">
                <a:solidFill>
                  <a:schemeClr val="bg1"/>
                </a:solidFill>
                <a:latin typeface="+mj-lt"/>
              </a:rPr>
              <a:t>1</a:t>
            </a:r>
          </a:p>
        </p:txBody>
      </p:sp>
      <p:sp>
        <p:nvSpPr>
          <p:cNvPr id="19" name="TextBox 18">
            <a:extLst>
              <a:ext uri="{FF2B5EF4-FFF2-40B4-BE49-F238E27FC236}">
                <a16:creationId xmlns:a16="http://schemas.microsoft.com/office/drawing/2014/main" id="{503A7210-C8EB-4DA1-8782-840ECA47789D}"/>
              </a:ext>
            </a:extLst>
          </p:cNvPr>
          <p:cNvSpPr txBox="1"/>
          <p:nvPr/>
        </p:nvSpPr>
        <p:spPr>
          <a:xfrm>
            <a:off x="5864772" y="2329813"/>
            <a:ext cx="447106" cy="707886"/>
          </a:xfrm>
          <a:prstGeom prst="rect">
            <a:avLst/>
          </a:prstGeom>
          <a:noFill/>
        </p:spPr>
        <p:txBody>
          <a:bodyPr wrap="square" rtlCol="0">
            <a:spAutoFit/>
          </a:bodyPr>
          <a:lstStyle/>
          <a:p>
            <a:r>
              <a:rPr lang="en-US" sz="4000" dirty="0">
                <a:solidFill>
                  <a:schemeClr val="bg1"/>
                </a:solidFill>
                <a:latin typeface="+mj-lt"/>
              </a:rPr>
              <a:t>2</a:t>
            </a:r>
          </a:p>
        </p:txBody>
      </p:sp>
      <p:sp>
        <p:nvSpPr>
          <p:cNvPr id="20" name="TextBox 19">
            <a:extLst>
              <a:ext uri="{FF2B5EF4-FFF2-40B4-BE49-F238E27FC236}">
                <a16:creationId xmlns:a16="http://schemas.microsoft.com/office/drawing/2014/main" id="{72B11F65-ABB1-4E8D-9671-294604D8D19E}"/>
              </a:ext>
            </a:extLst>
          </p:cNvPr>
          <p:cNvSpPr txBox="1"/>
          <p:nvPr/>
        </p:nvSpPr>
        <p:spPr>
          <a:xfrm>
            <a:off x="9532193" y="2329813"/>
            <a:ext cx="447106" cy="707886"/>
          </a:xfrm>
          <a:prstGeom prst="rect">
            <a:avLst/>
          </a:prstGeom>
          <a:noFill/>
        </p:spPr>
        <p:txBody>
          <a:bodyPr wrap="square" rtlCol="0">
            <a:spAutoFit/>
          </a:bodyPr>
          <a:lstStyle/>
          <a:p>
            <a:r>
              <a:rPr lang="en-US" sz="4000" dirty="0">
                <a:solidFill>
                  <a:schemeClr val="bg1"/>
                </a:solidFill>
                <a:latin typeface="+mj-lt"/>
              </a:rPr>
              <a:t>3</a:t>
            </a:r>
          </a:p>
        </p:txBody>
      </p:sp>
    </p:spTree>
    <p:extLst>
      <p:ext uri="{BB962C8B-B14F-4D97-AF65-F5344CB8AC3E}">
        <p14:creationId xmlns:p14="http://schemas.microsoft.com/office/powerpoint/2010/main" val="3167213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F6B35-80CB-4C39-AC01-0868A2E340C6}"/>
              </a:ext>
            </a:extLst>
          </p:cNvPr>
          <p:cNvSpPr>
            <a:spLocks noGrp="1"/>
          </p:cNvSpPr>
          <p:nvPr>
            <p:ph type="body" sz="quarter" idx="11"/>
          </p:nvPr>
        </p:nvSpPr>
        <p:spPr/>
        <p:txBody>
          <a:bodyPr/>
          <a:lstStyle/>
          <a:p>
            <a:r>
              <a:rPr lang="en-US" dirty="0"/>
              <a:t>Content and Involved</a:t>
            </a:r>
          </a:p>
        </p:txBody>
      </p:sp>
      <p:sp>
        <p:nvSpPr>
          <p:cNvPr id="3" name="Text Placeholder 2">
            <a:extLst>
              <a:ext uri="{FF2B5EF4-FFF2-40B4-BE49-F238E27FC236}">
                <a16:creationId xmlns:a16="http://schemas.microsoft.com/office/drawing/2014/main" id="{B593C73A-CE9B-49F3-B71F-7B9AE72DF394}"/>
              </a:ext>
            </a:extLst>
          </p:cNvPr>
          <p:cNvSpPr>
            <a:spLocks noGrp="1"/>
          </p:cNvSpPr>
          <p:nvPr>
            <p:ph type="body" sz="quarter" idx="13"/>
          </p:nvPr>
        </p:nvSpPr>
        <p:spPr>
          <a:xfrm>
            <a:off x="1066800" y="1516577"/>
            <a:ext cx="10058400" cy="3824845"/>
          </a:xfrm>
        </p:spPr>
        <p:txBody>
          <a:bodyPr numCol="2"/>
          <a:lstStyle/>
          <a:p>
            <a:r>
              <a:rPr lang="en-US" dirty="0"/>
              <a:t>Without distress</a:t>
            </a:r>
          </a:p>
          <a:p>
            <a:r>
              <a:rPr lang="en-US" dirty="0"/>
              <a:t>At ease</a:t>
            </a:r>
          </a:p>
          <a:p>
            <a:r>
              <a:rPr lang="en-US" dirty="0"/>
              <a:t>Pleasant</a:t>
            </a:r>
          </a:p>
          <a:p>
            <a:r>
              <a:rPr lang="en-US" dirty="0"/>
              <a:t>Within one’s limits and abilities</a:t>
            </a:r>
          </a:p>
          <a:p>
            <a:r>
              <a:rPr lang="en-US" dirty="0"/>
              <a:t>Not a stretch</a:t>
            </a:r>
          </a:p>
          <a:p>
            <a:r>
              <a:rPr lang="en-US" dirty="0"/>
              <a:t>Familiar</a:t>
            </a:r>
          </a:p>
          <a:p>
            <a:r>
              <a:rPr lang="en-US" dirty="0"/>
              <a:t>Sensible</a:t>
            </a:r>
          </a:p>
          <a:p>
            <a:r>
              <a:rPr lang="en-US" dirty="0"/>
              <a:t>Fits with you</a:t>
            </a:r>
          </a:p>
          <a:p>
            <a:r>
              <a:rPr lang="en-US" dirty="0"/>
              <a:t>Engaged</a:t>
            </a:r>
          </a:p>
          <a:p>
            <a:r>
              <a:rPr lang="en-US" dirty="0"/>
              <a:t>Zeroed in</a:t>
            </a:r>
          </a:p>
          <a:p>
            <a:r>
              <a:rPr lang="en-US" dirty="0"/>
              <a:t>Attentive</a:t>
            </a:r>
          </a:p>
          <a:p>
            <a:r>
              <a:rPr lang="en-US" dirty="0"/>
              <a:t>Focused Using one’s available skills</a:t>
            </a:r>
          </a:p>
          <a:p>
            <a:r>
              <a:rPr lang="en-US" dirty="0"/>
              <a:t>Busy</a:t>
            </a:r>
          </a:p>
          <a:p>
            <a:r>
              <a:rPr lang="en-US" dirty="0"/>
              <a:t>Concentrated </a:t>
            </a:r>
          </a:p>
        </p:txBody>
      </p:sp>
    </p:spTree>
    <p:extLst>
      <p:ext uri="{BB962C8B-B14F-4D97-AF65-F5344CB8AC3E}">
        <p14:creationId xmlns:p14="http://schemas.microsoft.com/office/powerpoint/2010/main" val="3496933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0D5C5A-79E9-4CC1-AA3E-3A0BD81BE4C5}"/>
              </a:ext>
            </a:extLst>
          </p:cNvPr>
          <p:cNvSpPr>
            <a:spLocks noGrp="1"/>
          </p:cNvSpPr>
          <p:nvPr>
            <p:ph type="body" sz="quarter" idx="11"/>
          </p:nvPr>
        </p:nvSpPr>
        <p:spPr>
          <a:xfrm>
            <a:off x="252396" y="383841"/>
            <a:ext cx="11687207" cy="500438"/>
          </a:xfrm>
        </p:spPr>
        <p:txBody>
          <a:bodyPr/>
          <a:lstStyle/>
          <a:p>
            <a:r>
              <a:rPr lang="en-US" sz="3200" dirty="0"/>
              <a:t>Things that take us from the Zone of Contented Involvement</a:t>
            </a:r>
          </a:p>
        </p:txBody>
      </p:sp>
      <p:sp>
        <p:nvSpPr>
          <p:cNvPr id="3" name="Text Placeholder 2">
            <a:extLst>
              <a:ext uri="{FF2B5EF4-FFF2-40B4-BE49-F238E27FC236}">
                <a16:creationId xmlns:a16="http://schemas.microsoft.com/office/drawing/2014/main" id="{9A18F5A3-AA66-406D-B2E7-23E47E0A6DFC}"/>
              </a:ext>
            </a:extLst>
          </p:cNvPr>
          <p:cNvSpPr>
            <a:spLocks noGrp="1"/>
          </p:cNvSpPr>
          <p:nvPr>
            <p:ph type="body" sz="quarter" idx="13"/>
          </p:nvPr>
        </p:nvSpPr>
        <p:spPr>
          <a:xfrm>
            <a:off x="1066800" y="1542198"/>
            <a:ext cx="10058400" cy="4072992"/>
          </a:xfrm>
        </p:spPr>
        <p:txBody>
          <a:bodyPr/>
          <a:lstStyle/>
          <a:p>
            <a:r>
              <a:rPr lang="en-US" dirty="0"/>
              <a:t>Distractions</a:t>
            </a:r>
          </a:p>
          <a:p>
            <a:r>
              <a:rPr lang="en-US" dirty="0"/>
              <a:t>Overload</a:t>
            </a:r>
          </a:p>
          <a:p>
            <a:r>
              <a:rPr lang="en-US" dirty="0"/>
              <a:t>Boredom</a:t>
            </a:r>
          </a:p>
          <a:p>
            <a:r>
              <a:rPr lang="en-US" dirty="0"/>
              <a:t>Fatigue</a:t>
            </a:r>
          </a:p>
          <a:p>
            <a:r>
              <a:rPr lang="en-US" dirty="0"/>
              <a:t>Other physical needs (pain, hunger)</a:t>
            </a:r>
          </a:p>
          <a:p>
            <a:r>
              <a:rPr lang="en-US" dirty="0"/>
              <a:t>Depression</a:t>
            </a:r>
          </a:p>
        </p:txBody>
      </p:sp>
    </p:spTree>
    <p:extLst>
      <p:ext uri="{BB962C8B-B14F-4D97-AF65-F5344CB8AC3E}">
        <p14:creationId xmlns:p14="http://schemas.microsoft.com/office/powerpoint/2010/main" val="3037264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294ABC4A-9C5F-43E4-973C-828FA0BCAA51}"/>
              </a:ext>
            </a:extLst>
          </p:cNvPr>
          <p:cNvCxnSpPr>
            <a:cxnSpLocks/>
          </p:cNvCxnSpPr>
          <p:nvPr/>
        </p:nvCxnSpPr>
        <p:spPr>
          <a:xfrm flipV="1">
            <a:off x="331076" y="3429000"/>
            <a:ext cx="11698014" cy="1"/>
          </a:xfrm>
          <a:prstGeom prst="straightConnector1">
            <a:avLst/>
          </a:prstGeom>
          <a:ln w="635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08A2AC-9DA5-43D3-A6F0-34C0925E0C22}"/>
              </a:ext>
            </a:extLst>
          </p:cNvPr>
          <p:cNvSpPr txBox="1"/>
          <p:nvPr/>
        </p:nvSpPr>
        <p:spPr>
          <a:xfrm>
            <a:off x="413786" y="2498752"/>
            <a:ext cx="2286000" cy="400110"/>
          </a:xfrm>
          <a:prstGeom prst="rect">
            <a:avLst/>
          </a:prstGeom>
          <a:noFill/>
        </p:spPr>
        <p:txBody>
          <a:bodyPr wrap="square" rtlCol="0">
            <a:spAutoFit/>
          </a:bodyPr>
          <a:lstStyle/>
          <a:p>
            <a:r>
              <a:rPr lang="en-US" sz="2000" dirty="0"/>
              <a:t>Withdrawal</a:t>
            </a:r>
          </a:p>
        </p:txBody>
      </p:sp>
      <p:sp>
        <p:nvSpPr>
          <p:cNvPr id="9" name="TextBox 8">
            <a:extLst>
              <a:ext uri="{FF2B5EF4-FFF2-40B4-BE49-F238E27FC236}">
                <a16:creationId xmlns:a16="http://schemas.microsoft.com/office/drawing/2014/main" id="{64437528-FC29-474A-9A3B-0E909F855679}"/>
              </a:ext>
            </a:extLst>
          </p:cNvPr>
          <p:cNvSpPr txBox="1"/>
          <p:nvPr/>
        </p:nvSpPr>
        <p:spPr>
          <a:xfrm>
            <a:off x="1174686" y="3889240"/>
            <a:ext cx="2115516" cy="400110"/>
          </a:xfrm>
          <a:prstGeom prst="rect">
            <a:avLst/>
          </a:prstGeom>
          <a:noFill/>
        </p:spPr>
        <p:txBody>
          <a:bodyPr wrap="none" rtlCol="0">
            <a:spAutoFit/>
          </a:bodyPr>
          <a:lstStyle/>
          <a:p>
            <a:r>
              <a:rPr lang="en-US" sz="2000" dirty="0"/>
              <a:t>Under-Stimulation</a:t>
            </a:r>
          </a:p>
        </p:txBody>
      </p:sp>
      <p:sp>
        <p:nvSpPr>
          <p:cNvPr id="10" name="TextBox 9">
            <a:extLst>
              <a:ext uri="{FF2B5EF4-FFF2-40B4-BE49-F238E27FC236}">
                <a16:creationId xmlns:a16="http://schemas.microsoft.com/office/drawing/2014/main" id="{36B0DD8F-A1EF-4CE5-B0F6-3B343115CC53}"/>
              </a:ext>
            </a:extLst>
          </p:cNvPr>
          <p:cNvSpPr txBox="1"/>
          <p:nvPr/>
        </p:nvSpPr>
        <p:spPr>
          <a:xfrm>
            <a:off x="7988325" y="2436420"/>
            <a:ext cx="1002326" cy="400110"/>
          </a:xfrm>
          <a:prstGeom prst="rect">
            <a:avLst/>
          </a:prstGeom>
          <a:noFill/>
        </p:spPr>
        <p:txBody>
          <a:bodyPr wrap="none" rtlCol="0">
            <a:spAutoFit/>
          </a:bodyPr>
          <a:lstStyle/>
          <a:p>
            <a:r>
              <a:rPr lang="en-US" sz="2000" dirty="0"/>
              <a:t>Distress</a:t>
            </a:r>
          </a:p>
        </p:txBody>
      </p:sp>
      <p:sp>
        <p:nvSpPr>
          <p:cNvPr id="11" name="TextBox 10">
            <a:extLst>
              <a:ext uri="{FF2B5EF4-FFF2-40B4-BE49-F238E27FC236}">
                <a16:creationId xmlns:a16="http://schemas.microsoft.com/office/drawing/2014/main" id="{02B88579-FE4B-42F2-A126-D8EA08DFE45B}"/>
              </a:ext>
            </a:extLst>
          </p:cNvPr>
          <p:cNvSpPr txBox="1"/>
          <p:nvPr/>
        </p:nvSpPr>
        <p:spPr>
          <a:xfrm>
            <a:off x="10152445" y="2282532"/>
            <a:ext cx="1876645" cy="707886"/>
          </a:xfrm>
          <a:prstGeom prst="rect">
            <a:avLst/>
          </a:prstGeom>
          <a:noFill/>
        </p:spPr>
        <p:txBody>
          <a:bodyPr wrap="square" rtlCol="0">
            <a:spAutoFit/>
          </a:bodyPr>
          <a:lstStyle/>
          <a:p>
            <a:pPr algn="ctr"/>
            <a:r>
              <a:rPr lang="en-US" sz="2000" dirty="0"/>
              <a:t>Catastrophic Reaction</a:t>
            </a:r>
          </a:p>
        </p:txBody>
      </p:sp>
      <p:sp>
        <p:nvSpPr>
          <p:cNvPr id="12" name="TextBox 11">
            <a:extLst>
              <a:ext uri="{FF2B5EF4-FFF2-40B4-BE49-F238E27FC236}">
                <a16:creationId xmlns:a16="http://schemas.microsoft.com/office/drawing/2014/main" id="{ED75A0F0-AC6E-4A66-AF33-C3AF5BFAB7A9}"/>
              </a:ext>
            </a:extLst>
          </p:cNvPr>
          <p:cNvSpPr txBox="1"/>
          <p:nvPr/>
        </p:nvSpPr>
        <p:spPr>
          <a:xfrm>
            <a:off x="3870666" y="5181964"/>
            <a:ext cx="4450667" cy="1015663"/>
          </a:xfrm>
          <a:prstGeom prst="rect">
            <a:avLst/>
          </a:prstGeom>
          <a:noFill/>
          <a:ln>
            <a:solidFill>
              <a:srgbClr val="51A8B1"/>
            </a:solidFill>
          </a:ln>
        </p:spPr>
        <p:txBody>
          <a:bodyPr wrap="square" rtlCol="0">
            <a:spAutoFit/>
          </a:bodyPr>
          <a:lstStyle/>
          <a:p>
            <a:pPr algn="ctr"/>
            <a:r>
              <a:rPr lang="en-US" sz="2000" dirty="0"/>
              <a:t>Threats to Contended Involvement and Possible Consequences of Moving Out of the Zone of Contended Involvement</a:t>
            </a:r>
          </a:p>
        </p:txBody>
      </p:sp>
      <p:sp>
        <p:nvSpPr>
          <p:cNvPr id="13" name="TextBox 12">
            <a:extLst>
              <a:ext uri="{FF2B5EF4-FFF2-40B4-BE49-F238E27FC236}">
                <a16:creationId xmlns:a16="http://schemas.microsoft.com/office/drawing/2014/main" id="{D3149D9C-832B-4839-944F-0D9A23CD6F74}"/>
              </a:ext>
            </a:extLst>
          </p:cNvPr>
          <p:cNvSpPr txBox="1"/>
          <p:nvPr/>
        </p:nvSpPr>
        <p:spPr>
          <a:xfrm>
            <a:off x="4029576" y="2644170"/>
            <a:ext cx="3515163" cy="1569660"/>
          </a:xfrm>
          <a:prstGeom prst="rect">
            <a:avLst/>
          </a:prstGeom>
          <a:noFill/>
        </p:spPr>
        <p:txBody>
          <a:bodyPr wrap="square" rtlCol="0">
            <a:spAutoFit/>
          </a:bodyPr>
          <a:lstStyle/>
          <a:p>
            <a:pPr algn="ctr"/>
            <a:r>
              <a:rPr lang="en-US" sz="4800" b="1" dirty="0"/>
              <a:t>Contented Involvement</a:t>
            </a:r>
          </a:p>
        </p:txBody>
      </p:sp>
      <p:sp>
        <p:nvSpPr>
          <p:cNvPr id="14" name="TextBox 13">
            <a:extLst>
              <a:ext uri="{FF2B5EF4-FFF2-40B4-BE49-F238E27FC236}">
                <a16:creationId xmlns:a16="http://schemas.microsoft.com/office/drawing/2014/main" id="{33D27FB1-DA08-432C-A5D3-7F000275535C}"/>
              </a:ext>
            </a:extLst>
          </p:cNvPr>
          <p:cNvSpPr txBox="1"/>
          <p:nvPr/>
        </p:nvSpPr>
        <p:spPr>
          <a:xfrm>
            <a:off x="2583664" y="2497300"/>
            <a:ext cx="1002326" cy="400110"/>
          </a:xfrm>
          <a:prstGeom prst="rect">
            <a:avLst/>
          </a:prstGeom>
          <a:noFill/>
        </p:spPr>
        <p:txBody>
          <a:bodyPr wrap="none" rtlCol="0">
            <a:spAutoFit/>
          </a:bodyPr>
          <a:lstStyle/>
          <a:p>
            <a:r>
              <a:rPr lang="en-US" sz="2000" dirty="0"/>
              <a:t>Distress</a:t>
            </a:r>
          </a:p>
        </p:txBody>
      </p:sp>
      <p:sp>
        <p:nvSpPr>
          <p:cNvPr id="15" name="Rectangle 14">
            <a:extLst>
              <a:ext uri="{FF2B5EF4-FFF2-40B4-BE49-F238E27FC236}">
                <a16:creationId xmlns:a16="http://schemas.microsoft.com/office/drawing/2014/main" id="{18D835E6-ABD0-4A7D-BC00-D4F4A74D10D7}"/>
              </a:ext>
            </a:extLst>
          </p:cNvPr>
          <p:cNvSpPr/>
          <p:nvPr/>
        </p:nvSpPr>
        <p:spPr>
          <a:xfrm>
            <a:off x="4029575" y="2282532"/>
            <a:ext cx="3515163" cy="23209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031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13A30-BAC3-4204-9A05-C0A70CA192D3}"/>
              </a:ext>
            </a:extLst>
          </p:cNvPr>
          <p:cNvSpPr>
            <a:spLocks noGrp="1"/>
          </p:cNvSpPr>
          <p:nvPr>
            <p:ph type="body" sz="quarter" idx="11"/>
          </p:nvPr>
        </p:nvSpPr>
        <p:spPr/>
        <p:txBody>
          <a:bodyPr/>
          <a:lstStyle/>
          <a:p>
            <a:r>
              <a:rPr lang="en-US" dirty="0"/>
              <a:t>Cookie Making</a:t>
            </a:r>
          </a:p>
        </p:txBody>
      </p:sp>
      <p:sp>
        <p:nvSpPr>
          <p:cNvPr id="3" name="Text Placeholder 2">
            <a:extLst>
              <a:ext uri="{FF2B5EF4-FFF2-40B4-BE49-F238E27FC236}">
                <a16:creationId xmlns:a16="http://schemas.microsoft.com/office/drawing/2014/main" id="{C8735BAA-4E7B-4F5E-A148-D6EA6676B1C8}"/>
              </a:ext>
            </a:extLst>
          </p:cNvPr>
          <p:cNvSpPr>
            <a:spLocks noGrp="1"/>
          </p:cNvSpPr>
          <p:nvPr>
            <p:ph type="body" sz="quarter" idx="13"/>
          </p:nvPr>
        </p:nvSpPr>
        <p:spPr>
          <a:xfrm>
            <a:off x="1066801" y="2562896"/>
            <a:ext cx="4644982" cy="3052293"/>
          </a:xfrm>
        </p:spPr>
        <p:txBody>
          <a:bodyPr/>
          <a:lstStyle/>
          <a:p>
            <a:r>
              <a:rPr lang="en-US" dirty="0"/>
              <a:t>Recipe</a:t>
            </a:r>
          </a:p>
          <a:p>
            <a:r>
              <a:rPr lang="en-US" dirty="0"/>
              <a:t>Ingredients (flour, baking powder, eggs, butter, chocolate chips, sugar)</a:t>
            </a:r>
          </a:p>
          <a:p>
            <a:r>
              <a:rPr lang="en-US" dirty="0"/>
              <a:t>Utensils – bowls, spoons, measuring things, cookie sheet, mixer, cooling rack</a:t>
            </a:r>
          </a:p>
          <a:p>
            <a:r>
              <a:rPr lang="en-US" dirty="0"/>
              <a:t>Old-fashioned oven</a:t>
            </a:r>
          </a:p>
        </p:txBody>
      </p:sp>
      <p:sp>
        <p:nvSpPr>
          <p:cNvPr id="4" name="Text Placeholder 3">
            <a:extLst>
              <a:ext uri="{FF2B5EF4-FFF2-40B4-BE49-F238E27FC236}">
                <a16:creationId xmlns:a16="http://schemas.microsoft.com/office/drawing/2014/main" id="{EEA6C2C7-03D2-4206-815C-4C4252B2A25F}"/>
              </a:ext>
            </a:extLst>
          </p:cNvPr>
          <p:cNvSpPr>
            <a:spLocks noGrp="1"/>
          </p:cNvSpPr>
          <p:nvPr>
            <p:ph type="body" sz="quarter" idx="14"/>
          </p:nvPr>
        </p:nvSpPr>
        <p:spPr>
          <a:xfrm>
            <a:off x="6480219" y="2389475"/>
            <a:ext cx="4844603" cy="3052293"/>
          </a:xfrm>
        </p:spPr>
        <p:txBody>
          <a:bodyPr numCol="2"/>
          <a:lstStyle/>
          <a:p>
            <a:r>
              <a:rPr lang="en-US" dirty="0"/>
              <a:t>Set oven</a:t>
            </a:r>
          </a:p>
          <a:p>
            <a:r>
              <a:rPr lang="en-US" dirty="0"/>
              <a:t>Measure things</a:t>
            </a:r>
          </a:p>
          <a:p>
            <a:r>
              <a:rPr lang="en-US" dirty="0"/>
              <a:t>Other preparation</a:t>
            </a:r>
          </a:p>
          <a:p>
            <a:r>
              <a:rPr lang="en-US" dirty="0"/>
              <a:t>Mix together</a:t>
            </a:r>
          </a:p>
          <a:p>
            <a:r>
              <a:rPr lang="en-US" dirty="0"/>
              <a:t>Stir</a:t>
            </a:r>
          </a:p>
          <a:p>
            <a:r>
              <a:rPr lang="en-US" dirty="0"/>
              <a:t>Shape cookies</a:t>
            </a:r>
          </a:p>
          <a:p>
            <a:r>
              <a:rPr lang="en-US" dirty="0"/>
              <a:t>Prepare cookie sheet</a:t>
            </a:r>
          </a:p>
          <a:p>
            <a:r>
              <a:rPr lang="en-US" dirty="0"/>
              <a:t>Put on cookie sheet</a:t>
            </a:r>
          </a:p>
          <a:p>
            <a:r>
              <a:rPr lang="en-US" dirty="0"/>
              <a:t>Bake </a:t>
            </a:r>
          </a:p>
          <a:p>
            <a:r>
              <a:rPr lang="en-US" dirty="0"/>
              <a:t>Cool </a:t>
            </a:r>
          </a:p>
        </p:txBody>
      </p:sp>
      <p:sp>
        <p:nvSpPr>
          <p:cNvPr id="5" name="Text Placeholder 4">
            <a:extLst>
              <a:ext uri="{FF2B5EF4-FFF2-40B4-BE49-F238E27FC236}">
                <a16:creationId xmlns:a16="http://schemas.microsoft.com/office/drawing/2014/main" id="{0C33EF02-79CE-4467-AAD1-B593E8DBD91F}"/>
              </a:ext>
            </a:extLst>
          </p:cNvPr>
          <p:cNvSpPr>
            <a:spLocks noGrp="1"/>
          </p:cNvSpPr>
          <p:nvPr>
            <p:ph type="body" sz="quarter" idx="17"/>
          </p:nvPr>
        </p:nvSpPr>
        <p:spPr/>
        <p:txBody>
          <a:bodyPr/>
          <a:lstStyle/>
          <a:p>
            <a:r>
              <a:rPr lang="en-US" sz="2400" dirty="0"/>
              <a:t>Materials Needed</a:t>
            </a:r>
          </a:p>
        </p:txBody>
      </p:sp>
      <p:sp>
        <p:nvSpPr>
          <p:cNvPr id="6" name="Text Placeholder 5">
            <a:extLst>
              <a:ext uri="{FF2B5EF4-FFF2-40B4-BE49-F238E27FC236}">
                <a16:creationId xmlns:a16="http://schemas.microsoft.com/office/drawing/2014/main" id="{AF5BD9CD-8AD4-4A09-B007-01AD991A5EFF}"/>
              </a:ext>
            </a:extLst>
          </p:cNvPr>
          <p:cNvSpPr>
            <a:spLocks noGrp="1"/>
          </p:cNvSpPr>
          <p:nvPr>
            <p:ph type="body" sz="quarter" idx="35"/>
          </p:nvPr>
        </p:nvSpPr>
        <p:spPr/>
        <p:txBody>
          <a:bodyPr/>
          <a:lstStyle/>
          <a:p>
            <a:r>
              <a:rPr lang="en-US" sz="2400" dirty="0"/>
              <a:t>Actions Taken</a:t>
            </a:r>
          </a:p>
        </p:txBody>
      </p:sp>
    </p:spTree>
    <p:extLst>
      <p:ext uri="{BB962C8B-B14F-4D97-AF65-F5344CB8AC3E}">
        <p14:creationId xmlns:p14="http://schemas.microsoft.com/office/powerpoint/2010/main" val="3683703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4FB448-0E28-43C6-AC1A-FFD901EE5BA3}"/>
              </a:ext>
            </a:extLst>
          </p:cNvPr>
          <p:cNvSpPr>
            <a:spLocks noGrp="1"/>
          </p:cNvSpPr>
          <p:nvPr>
            <p:ph type="body" sz="quarter" idx="11"/>
          </p:nvPr>
        </p:nvSpPr>
        <p:spPr/>
        <p:txBody>
          <a:bodyPr/>
          <a:lstStyle/>
          <a:p>
            <a:r>
              <a:rPr lang="en-US" dirty="0"/>
              <a:t>Early Stage (Level 5.0: Signs Begin to Show)</a:t>
            </a:r>
          </a:p>
        </p:txBody>
      </p:sp>
      <p:sp>
        <p:nvSpPr>
          <p:cNvPr id="5" name="Text Placeholder 4">
            <a:extLst>
              <a:ext uri="{FF2B5EF4-FFF2-40B4-BE49-F238E27FC236}">
                <a16:creationId xmlns:a16="http://schemas.microsoft.com/office/drawing/2014/main" id="{3109BA81-999E-45E9-8202-B38B4DF2131B}"/>
              </a:ext>
            </a:extLst>
          </p:cNvPr>
          <p:cNvSpPr>
            <a:spLocks noGrp="1"/>
          </p:cNvSpPr>
          <p:nvPr>
            <p:ph type="body" sz="quarter" idx="12"/>
          </p:nvPr>
        </p:nvSpPr>
        <p:spPr/>
        <p:txBody>
          <a:bodyPr/>
          <a:lstStyle/>
          <a:p>
            <a:r>
              <a:rPr lang="en-US" dirty="0"/>
              <a:t>Relatively able and Independent</a:t>
            </a:r>
          </a:p>
        </p:txBody>
      </p:sp>
      <p:sp>
        <p:nvSpPr>
          <p:cNvPr id="7" name="Text Placeholder 6">
            <a:extLst>
              <a:ext uri="{FF2B5EF4-FFF2-40B4-BE49-F238E27FC236}">
                <a16:creationId xmlns:a16="http://schemas.microsoft.com/office/drawing/2014/main" id="{C1781E1F-37CA-4F0E-84A3-41DFF53A9096}"/>
              </a:ext>
            </a:extLst>
          </p:cNvPr>
          <p:cNvSpPr>
            <a:spLocks noGrp="1"/>
          </p:cNvSpPr>
          <p:nvPr>
            <p:ph type="body" sz="quarter" idx="22"/>
          </p:nvPr>
        </p:nvSpPr>
        <p:spPr/>
        <p:txBody>
          <a:bodyPr/>
          <a:lstStyle/>
          <a:p>
            <a:r>
              <a:rPr lang="en-US" dirty="0"/>
              <a:t>-</a:t>
            </a:r>
          </a:p>
        </p:txBody>
      </p:sp>
      <p:sp>
        <p:nvSpPr>
          <p:cNvPr id="8" name="Text Placeholder 7">
            <a:extLst>
              <a:ext uri="{FF2B5EF4-FFF2-40B4-BE49-F238E27FC236}">
                <a16:creationId xmlns:a16="http://schemas.microsoft.com/office/drawing/2014/main" id="{3A573A1A-2216-4FC1-8558-23843ADE692C}"/>
              </a:ext>
            </a:extLst>
          </p:cNvPr>
          <p:cNvSpPr>
            <a:spLocks noGrp="1"/>
          </p:cNvSpPr>
          <p:nvPr>
            <p:ph type="body" sz="quarter" idx="23"/>
          </p:nvPr>
        </p:nvSpPr>
        <p:spPr/>
        <p:txBody>
          <a:bodyPr/>
          <a:lstStyle/>
          <a:p>
            <a:r>
              <a:rPr lang="en-US" dirty="0"/>
              <a:t>Problems with short-term memory</a:t>
            </a:r>
          </a:p>
        </p:txBody>
      </p:sp>
      <p:sp>
        <p:nvSpPr>
          <p:cNvPr id="10" name="Text Placeholder 9">
            <a:extLst>
              <a:ext uri="{FF2B5EF4-FFF2-40B4-BE49-F238E27FC236}">
                <a16:creationId xmlns:a16="http://schemas.microsoft.com/office/drawing/2014/main" id="{E8D79239-346D-4CD6-BD1F-24C7B34ADE26}"/>
              </a:ext>
            </a:extLst>
          </p:cNvPr>
          <p:cNvSpPr>
            <a:spLocks noGrp="1"/>
          </p:cNvSpPr>
          <p:nvPr>
            <p:ph type="body" sz="quarter" idx="25"/>
          </p:nvPr>
        </p:nvSpPr>
        <p:spPr/>
        <p:txBody>
          <a:bodyPr/>
          <a:lstStyle/>
          <a:p>
            <a:r>
              <a:rPr lang="en-US" dirty="0"/>
              <a:t>-</a:t>
            </a:r>
          </a:p>
        </p:txBody>
      </p:sp>
      <p:sp>
        <p:nvSpPr>
          <p:cNvPr id="11" name="Text Placeholder 10">
            <a:extLst>
              <a:ext uri="{FF2B5EF4-FFF2-40B4-BE49-F238E27FC236}">
                <a16:creationId xmlns:a16="http://schemas.microsoft.com/office/drawing/2014/main" id="{77E0E4D5-360C-4B5C-9C5D-F870FB8F2221}"/>
              </a:ext>
            </a:extLst>
          </p:cNvPr>
          <p:cNvSpPr>
            <a:spLocks noGrp="1"/>
          </p:cNvSpPr>
          <p:nvPr>
            <p:ph type="body" sz="quarter" idx="26"/>
          </p:nvPr>
        </p:nvSpPr>
        <p:spPr/>
        <p:txBody>
          <a:bodyPr/>
          <a:lstStyle/>
          <a:p>
            <a:r>
              <a:rPr lang="en-US" dirty="0"/>
              <a:t>Problems losing track in complicated tasks</a:t>
            </a:r>
          </a:p>
        </p:txBody>
      </p:sp>
      <p:sp>
        <p:nvSpPr>
          <p:cNvPr id="13" name="Text Placeholder 12">
            <a:extLst>
              <a:ext uri="{FF2B5EF4-FFF2-40B4-BE49-F238E27FC236}">
                <a16:creationId xmlns:a16="http://schemas.microsoft.com/office/drawing/2014/main" id="{2143F459-1CF3-469C-8D41-954BA8389B58}"/>
              </a:ext>
            </a:extLst>
          </p:cNvPr>
          <p:cNvSpPr>
            <a:spLocks noGrp="1"/>
          </p:cNvSpPr>
          <p:nvPr>
            <p:ph type="body" sz="quarter" idx="28"/>
          </p:nvPr>
        </p:nvSpPr>
        <p:spPr/>
        <p:txBody>
          <a:bodyPr/>
          <a:lstStyle/>
          <a:p>
            <a:r>
              <a:rPr lang="en-US" dirty="0"/>
              <a:t>-</a:t>
            </a:r>
          </a:p>
        </p:txBody>
      </p:sp>
      <p:sp>
        <p:nvSpPr>
          <p:cNvPr id="14" name="Text Placeholder 13">
            <a:extLst>
              <a:ext uri="{FF2B5EF4-FFF2-40B4-BE49-F238E27FC236}">
                <a16:creationId xmlns:a16="http://schemas.microsoft.com/office/drawing/2014/main" id="{1B1BF352-D0A3-4DD5-B43D-97A5CBF7B999}"/>
              </a:ext>
            </a:extLst>
          </p:cNvPr>
          <p:cNvSpPr>
            <a:spLocks noGrp="1"/>
          </p:cNvSpPr>
          <p:nvPr>
            <p:ph type="body" sz="quarter" idx="29"/>
          </p:nvPr>
        </p:nvSpPr>
        <p:spPr>
          <a:xfrm>
            <a:off x="7022976" y="2112131"/>
            <a:ext cx="4233603" cy="811368"/>
          </a:xfrm>
        </p:spPr>
        <p:txBody>
          <a:bodyPr/>
          <a:lstStyle/>
          <a:p>
            <a:r>
              <a:rPr lang="en-US" dirty="0"/>
              <a:t>Problems with planning, problem solving, and judgment (Executive Functions)</a:t>
            </a:r>
          </a:p>
        </p:txBody>
      </p:sp>
      <p:sp>
        <p:nvSpPr>
          <p:cNvPr id="16" name="Text Placeholder 15">
            <a:extLst>
              <a:ext uri="{FF2B5EF4-FFF2-40B4-BE49-F238E27FC236}">
                <a16:creationId xmlns:a16="http://schemas.microsoft.com/office/drawing/2014/main" id="{265A04FA-BCC7-4A38-B1B6-DDDC31D66A3D}"/>
              </a:ext>
            </a:extLst>
          </p:cNvPr>
          <p:cNvSpPr>
            <a:spLocks noGrp="1"/>
          </p:cNvSpPr>
          <p:nvPr>
            <p:ph type="body" sz="quarter" idx="31"/>
          </p:nvPr>
        </p:nvSpPr>
        <p:spPr/>
        <p:txBody>
          <a:bodyPr/>
          <a:lstStyle/>
          <a:p>
            <a:r>
              <a:rPr lang="en-US" dirty="0"/>
              <a:t>-</a:t>
            </a:r>
          </a:p>
        </p:txBody>
      </p:sp>
      <p:sp>
        <p:nvSpPr>
          <p:cNvPr id="17" name="Text Placeholder 16">
            <a:extLst>
              <a:ext uri="{FF2B5EF4-FFF2-40B4-BE49-F238E27FC236}">
                <a16:creationId xmlns:a16="http://schemas.microsoft.com/office/drawing/2014/main" id="{5B4443EC-BE43-4FBE-99B8-1984CA36C09C}"/>
              </a:ext>
            </a:extLst>
          </p:cNvPr>
          <p:cNvSpPr>
            <a:spLocks noGrp="1"/>
          </p:cNvSpPr>
          <p:nvPr>
            <p:ph type="body" sz="quarter" idx="32"/>
          </p:nvPr>
        </p:nvSpPr>
        <p:spPr/>
        <p:txBody>
          <a:bodyPr/>
          <a:lstStyle/>
          <a:p>
            <a:r>
              <a:rPr lang="en-US" dirty="0"/>
              <a:t>Should be able to manage most concrete tasks</a:t>
            </a:r>
          </a:p>
        </p:txBody>
      </p:sp>
      <p:sp>
        <p:nvSpPr>
          <p:cNvPr id="19" name="Text Placeholder 18">
            <a:extLst>
              <a:ext uri="{FF2B5EF4-FFF2-40B4-BE49-F238E27FC236}">
                <a16:creationId xmlns:a16="http://schemas.microsoft.com/office/drawing/2014/main" id="{90199730-E887-424E-9DF9-DF8A256BD3A1}"/>
              </a:ext>
            </a:extLst>
          </p:cNvPr>
          <p:cNvSpPr>
            <a:spLocks noGrp="1"/>
          </p:cNvSpPr>
          <p:nvPr>
            <p:ph type="body" sz="quarter" idx="34"/>
          </p:nvPr>
        </p:nvSpPr>
        <p:spPr/>
        <p:txBody>
          <a:bodyPr/>
          <a:lstStyle/>
          <a:p>
            <a:r>
              <a:rPr lang="en-US" dirty="0"/>
              <a:t>-</a:t>
            </a:r>
          </a:p>
        </p:txBody>
      </p:sp>
      <p:sp>
        <p:nvSpPr>
          <p:cNvPr id="20" name="Text Placeholder 19">
            <a:extLst>
              <a:ext uri="{FF2B5EF4-FFF2-40B4-BE49-F238E27FC236}">
                <a16:creationId xmlns:a16="http://schemas.microsoft.com/office/drawing/2014/main" id="{FD861E31-2CEC-4E8A-988B-E599C524389E}"/>
              </a:ext>
            </a:extLst>
          </p:cNvPr>
          <p:cNvSpPr>
            <a:spLocks noGrp="1"/>
          </p:cNvSpPr>
          <p:nvPr>
            <p:ph type="body" sz="quarter" idx="35"/>
          </p:nvPr>
        </p:nvSpPr>
        <p:spPr/>
        <p:txBody>
          <a:bodyPr/>
          <a:lstStyle/>
          <a:p>
            <a:r>
              <a:rPr lang="en-US" dirty="0"/>
              <a:t>May affect “quality” of performance – may behave impulsively or hesitantly</a:t>
            </a:r>
          </a:p>
        </p:txBody>
      </p:sp>
      <p:sp>
        <p:nvSpPr>
          <p:cNvPr id="22" name="Text Placeholder 21">
            <a:extLst>
              <a:ext uri="{FF2B5EF4-FFF2-40B4-BE49-F238E27FC236}">
                <a16:creationId xmlns:a16="http://schemas.microsoft.com/office/drawing/2014/main" id="{405DA5CF-D736-4073-9E9F-A7842672692E}"/>
              </a:ext>
            </a:extLst>
          </p:cNvPr>
          <p:cNvSpPr>
            <a:spLocks noGrp="1"/>
          </p:cNvSpPr>
          <p:nvPr>
            <p:ph type="body" sz="quarter" idx="37"/>
          </p:nvPr>
        </p:nvSpPr>
        <p:spPr/>
        <p:txBody>
          <a:bodyPr/>
          <a:lstStyle/>
          <a:p>
            <a:r>
              <a:rPr lang="en-US" dirty="0"/>
              <a:t>-</a:t>
            </a:r>
          </a:p>
        </p:txBody>
      </p:sp>
    </p:spTree>
    <p:extLst>
      <p:ext uri="{BB962C8B-B14F-4D97-AF65-F5344CB8AC3E}">
        <p14:creationId xmlns:p14="http://schemas.microsoft.com/office/powerpoint/2010/main" val="303065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DD40B-02BE-4087-ACE9-BC3554F1600B}"/>
              </a:ext>
            </a:extLst>
          </p:cNvPr>
          <p:cNvSpPr>
            <a:spLocks noGrp="1"/>
          </p:cNvSpPr>
          <p:nvPr>
            <p:ph type="body" sz="quarter" idx="11"/>
          </p:nvPr>
        </p:nvSpPr>
        <p:spPr/>
        <p:txBody>
          <a:bodyPr/>
          <a:lstStyle/>
          <a:p>
            <a:r>
              <a:rPr lang="en-US" dirty="0"/>
              <a:t>Exercise 1:</a:t>
            </a:r>
          </a:p>
        </p:txBody>
      </p:sp>
      <p:sp>
        <p:nvSpPr>
          <p:cNvPr id="3" name="Text Placeholder 2">
            <a:extLst>
              <a:ext uri="{FF2B5EF4-FFF2-40B4-BE49-F238E27FC236}">
                <a16:creationId xmlns:a16="http://schemas.microsoft.com/office/drawing/2014/main" id="{E6D65D60-8B1B-4F49-BBD1-8F7F144A7373}"/>
              </a:ext>
            </a:extLst>
          </p:cNvPr>
          <p:cNvSpPr>
            <a:spLocks noGrp="1"/>
          </p:cNvSpPr>
          <p:nvPr>
            <p:ph type="body" sz="quarter" idx="13"/>
          </p:nvPr>
        </p:nvSpPr>
        <p:spPr>
          <a:xfrm>
            <a:off x="1062789" y="1212828"/>
            <a:ext cx="10066421" cy="4786919"/>
          </a:xfrm>
        </p:spPr>
        <p:txBody>
          <a:bodyPr/>
          <a:lstStyle/>
          <a:p>
            <a:r>
              <a:rPr lang="en-US" dirty="0"/>
              <a:t>Ask the group to name all the roles they play and tasks they preform as they provide care for their person. As group members identify roles and tasks, group leaders should interpret those responses in terms of professional roles. For example, if someone says: “I take care of arranging all the appointments,” the leader might say, “Right, just like a social worker.” Or if someone says, “I’m the one to keep him entertained,” the leader could point out, “Yes,  you’re the household Activity Director.” Or “I make sure she takes her medicine,” the leader could point out, “Just like a nurse.”</a:t>
            </a:r>
          </a:p>
          <a:p>
            <a:r>
              <a:rPr lang="en-US" dirty="0"/>
              <a:t>In order to keep the exercise going –it should last 5-10 minutes --- leaders can use prompts such as:</a:t>
            </a:r>
          </a:p>
          <a:p>
            <a:pPr lvl="1"/>
            <a:r>
              <a:rPr lang="en-US" dirty="0"/>
              <a:t>“Are there other things you do as a caregiver for your person?”</a:t>
            </a:r>
          </a:p>
          <a:p>
            <a:pPr lvl="1"/>
            <a:r>
              <a:rPr lang="en-US" dirty="0"/>
              <a:t>“What’s the hardest thing for you to do? Why?”</a:t>
            </a:r>
          </a:p>
          <a:p>
            <a:pPr lvl="1"/>
            <a:r>
              <a:rPr lang="en-US" dirty="0"/>
              <a:t>“Do you have to do things to inform or get other family members involved?”</a:t>
            </a:r>
          </a:p>
          <a:p>
            <a:pPr lvl="1"/>
            <a:r>
              <a:rPr lang="en-US" dirty="0"/>
              <a:t>“Do you have a role when s/he goes to see the doctor?”</a:t>
            </a:r>
          </a:p>
        </p:txBody>
      </p:sp>
    </p:spTree>
    <p:extLst>
      <p:ext uri="{BB962C8B-B14F-4D97-AF65-F5344CB8AC3E}">
        <p14:creationId xmlns:p14="http://schemas.microsoft.com/office/powerpoint/2010/main" val="4135651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CAD04-26B5-4B6C-83DF-20C183FE9B33}"/>
              </a:ext>
            </a:extLst>
          </p:cNvPr>
          <p:cNvSpPr>
            <a:spLocks noGrp="1"/>
          </p:cNvSpPr>
          <p:nvPr>
            <p:ph type="body" sz="quarter" idx="11"/>
          </p:nvPr>
        </p:nvSpPr>
        <p:spPr>
          <a:xfrm>
            <a:off x="2091336" y="588793"/>
            <a:ext cx="7567152" cy="500438"/>
          </a:xfrm>
        </p:spPr>
        <p:txBody>
          <a:bodyPr/>
          <a:lstStyle/>
          <a:p>
            <a:r>
              <a:rPr lang="en-US" dirty="0"/>
              <a:t>Early Middle Stage (Level 4.5: A Time of Increasing Problems)</a:t>
            </a:r>
          </a:p>
        </p:txBody>
      </p:sp>
      <p:sp>
        <p:nvSpPr>
          <p:cNvPr id="3" name="Text Placeholder 2">
            <a:extLst>
              <a:ext uri="{FF2B5EF4-FFF2-40B4-BE49-F238E27FC236}">
                <a16:creationId xmlns:a16="http://schemas.microsoft.com/office/drawing/2014/main" id="{F614BA64-94A6-4587-A014-BB06CB53522A}"/>
              </a:ext>
            </a:extLst>
          </p:cNvPr>
          <p:cNvSpPr>
            <a:spLocks noGrp="1"/>
          </p:cNvSpPr>
          <p:nvPr>
            <p:ph type="body" sz="quarter" idx="12"/>
          </p:nvPr>
        </p:nvSpPr>
        <p:spPr>
          <a:xfrm>
            <a:off x="2233077" y="2112131"/>
            <a:ext cx="3862923" cy="347564"/>
          </a:xfrm>
        </p:spPr>
        <p:txBody>
          <a:bodyPr/>
          <a:lstStyle/>
          <a:p>
            <a:r>
              <a:rPr lang="en-US" dirty="0"/>
              <a:t>Seems to perform normally, but errors creep in</a:t>
            </a:r>
          </a:p>
        </p:txBody>
      </p:sp>
      <p:sp>
        <p:nvSpPr>
          <p:cNvPr id="5" name="Text Placeholder 4">
            <a:extLst>
              <a:ext uri="{FF2B5EF4-FFF2-40B4-BE49-F238E27FC236}">
                <a16:creationId xmlns:a16="http://schemas.microsoft.com/office/drawing/2014/main" id="{9027DF91-72A3-4EBE-8A5C-533FB588FBC7}"/>
              </a:ext>
            </a:extLst>
          </p:cNvPr>
          <p:cNvSpPr>
            <a:spLocks noGrp="1"/>
          </p:cNvSpPr>
          <p:nvPr>
            <p:ph type="body" sz="quarter" idx="22"/>
          </p:nvPr>
        </p:nvSpPr>
        <p:spPr/>
        <p:txBody>
          <a:bodyPr/>
          <a:lstStyle/>
          <a:p>
            <a:r>
              <a:rPr lang="en-US" dirty="0"/>
              <a:t>-</a:t>
            </a:r>
          </a:p>
        </p:txBody>
      </p:sp>
      <p:sp>
        <p:nvSpPr>
          <p:cNvPr id="6" name="Text Placeholder 5">
            <a:extLst>
              <a:ext uri="{FF2B5EF4-FFF2-40B4-BE49-F238E27FC236}">
                <a16:creationId xmlns:a16="http://schemas.microsoft.com/office/drawing/2014/main" id="{646D645C-E70F-4AD4-A481-4668D1CB16A0}"/>
              </a:ext>
            </a:extLst>
          </p:cNvPr>
          <p:cNvSpPr>
            <a:spLocks noGrp="1"/>
          </p:cNvSpPr>
          <p:nvPr>
            <p:ph type="body" sz="quarter" idx="23"/>
          </p:nvPr>
        </p:nvSpPr>
        <p:spPr/>
        <p:txBody>
          <a:bodyPr/>
          <a:lstStyle/>
          <a:p>
            <a:r>
              <a:rPr lang="en-US" dirty="0"/>
              <a:t>Will keep a goal but may need reminders</a:t>
            </a:r>
          </a:p>
        </p:txBody>
      </p:sp>
      <p:sp>
        <p:nvSpPr>
          <p:cNvPr id="8" name="Text Placeholder 7">
            <a:extLst>
              <a:ext uri="{FF2B5EF4-FFF2-40B4-BE49-F238E27FC236}">
                <a16:creationId xmlns:a16="http://schemas.microsoft.com/office/drawing/2014/main" id="{BB6FFBF6-554B-4C52-8FE6-1DEFDA158B16}"/>
              </a:ext>
            </a:extLst>
          </p:cNvPr>
          <p:cNvSpPr>
            <a:spLocks noGrp="1"/>
          </p:cNvSpPr>
          <p:nvPr>
            <p:ph type="body" sz="quarter" idx="25"/>
          </p:nvPr>
        </p:nvSpPr>
        <p:spPr/>
        <p:txBody>
          <a:bodyPr/>
          <a:lstStyle/>
          <a:p>
            <a:r>
              <a:rPr lang="en-US" dirty="0"/>
              <a:t>-</a:t>
            </a:r>
          </a:p>
        </p:txBody>
      </p:sp>
      <p:sp>
        <p:nvSpPr>
          <p:cNvPr id="9" name="Text Placeholder 8">
            <a:extLst>
              <a:ext uri="{FF2B5EF4-FFF2-40B4-BE49-F238E27FC236}">
                <a16:creationId xmlns:a16="http://schemas.microsoft.com/office/drawing/2014/main" id="{F6804B98-2AB2-469A-BF3A-E840F4E1DB15}"/>
              </a:ext>
            </a:extLst>
          </p:cNvPr>
          <p:cNvSpPr>
            <a:spLocks noGrp="1"/>
          </p:cNvSpPr>
          <p:nvPr>
            <p:ph type="body" sz="quarter" idx="26"/>
          </p:nvPr>
        </p:nvSpPr>
        <p:spPr/>
        <p:txBody>
          <a:bodyPr/>
          <a:lstStyle/>
          <a:p>
            <a:r>
              <a:rPr lang="en-US" dirty="0"/>
              <a:t>More easily distracted; needs help staying on track; readily redirected</a:t>
            </a:r>
          </a:p>
        </p:txBody>
      </p:sp>
      <p:sp>
        <p:nvSpPr>
          <p:cNvPr id="11" name="Text Placeholder 10">
            <a:extLst>
              <a:ext uri="{FF2B5EF4-FFF2-40B4-BE49-F238E27FC236}">
                <a16:creationId xmlns:a16="http://schemas.microsoft.com/office/drawing/2014/main" id="{C09AE708-413C-4C16-AD5F-456D67041A54}"/>
              </a:ext>
            </a:extLst>
          </p:cNvPr>
          <p:cNvSpPr>
            <a:spLocks noGrp="1"/>
          </p:cNvSpPr>
          <p:nvPr>
            <p:ph type="body" sz="quarter" idx="28"/>
          </p:nvPr>
        </p:nvSpPr>
        <p:spPr/>
        <p:txBody>
          <a:bodyPr/>
          <a:lstStyle/>
          <a:p>
            <a:r>
              <a:rPr lang="en-US" dirty="0"/>
              <a:t>-</a:t>
            </a:r>
          </a:p>
        </p:txBody>
      </p:sp>
      <p:sp>
        <p:nvSpPr>
          <p:cNvPr id="12" name="Text Placeholder 11">
            <a:extLst>
              <a:ext uri="{FF2B5EF4-FFF2-40B4-BE49-F238E27FC236}">
                <a16:creationId xmlns:a16="http://schemas.microsoft.com/office/drawing/2014/main" id="{39653CCC-AC9D-4FE0-A717-7868EA5AA46D}"/>
              </a:ext>
            </a:extLst>
          </p:cNvPr>
          <p:cNvSpPr>
            <a:spLocks noGrp="1"/>
          </p:cNvSpPr>
          <p:nvPr>
            <p:ph type="body" sz="quarter" idx="29"/>
          </p:nvPr>
        </p:nvSpPr>
        <p:spPr/>
        <p:txBody>
          <a:bodyPr/>
          <a:lstStyle/>
          <a:p>
            <a:r>
              <a:rPr lang="en-US" dirty="0"/>
              <a:t>Language still works to give information</a:t>
            </a:r>
          </a:p>
        </p:txBody>
      </p:sp>
      <p:sp>
        <p:nvSpPr>
          <p:cNvPr id="14" name="Text Placeholder 13">
            <a:extLst>
              <a:ext uri="{FF2B5EF4-FFF2-40B4-BE49-F238E27FC236}">
                <a16:creationId xmlns:a16="http://schemas.microsoft.com/office/drawing/2014/main" id="{645C4B3C-305D-4C9F-A76A-980C17348B71}"/>
              </a:ext>
            </a:extLst>
          </p:cNvPr>
          <p:cNvSpPr>
            <a:spLocks noGrp="1"/>
          </p:cNvSpPr>
          <p:nvPr>
            <p:ph type="body" sz="quarter" idx="31"/>
          </p:nvPr>
        </p:nvSpPr>
        <p:spPr/>
        <p:txBody>
          <a:bodyPr/>
          <a:lstStyle/>
          <a:p>
            <a:r>
              <a:rPr lang="en-US" dirty="0"/>
              <a:t>-</a:t>
            </a:r>
          </a:p>
        </p:txBody>
      </p:sp>
      <p:sp>
        <p:nvSpPr>
          <p:cNvPr id="15" name="Text Placeholder 14">
            <a:extLst>
              <a:ext uri="{FF2B5EF4-FFF2-40B4-BE49-F238E27FC236}">
                <a16:creationId xmlns:a16="http://schemas.microsoft.com/office/drawing/2014/main" id="{BD610F4B-00D6-4C76-A533-31C3622D66B3}"/>
              </a:ext>
            </a:extLst>
          </p:cNvPr>
          <p:cNvSpPr>
            <a:spLocks noGrp="1"/>
          </p:cNvSpPr>
          <p:nvPr>
            <p:ph type="body" sz="quarter" idx="32"/>
          </p:nvPr>
        </p:nvSpPr>
        <p:spPr/>
        <p:txBody>
          <a:bodyPr/>
          <a:lstStyle/>
          <a:p>
            <a:r>
              <a:rPr lang="en-US" dirty="0"/>
              <a:t>Problems begin to show with thinking – handling abstract ideas is harder</a:t>
            </a:r>
          </a:p>
        </p:txBody>
      </p:sp>
      <p:sp>
        <p:nvSpPr>
          <p:cNvPr id="17" name="Text Placeholder 16">
            <a:extLst>
              <a:ext uri="{FF2B5EF4-FFF2-40B4-BE49-F238E27FC236}">
                <a16:creationId xmlns:a16="http://schemas.microsoft.com/office/drawing/2014/main" id="{C0AC614C-81DD-44E7-885F-6D81923FED93}"/>
              </a:ext>
            </a:extLst>
          </p:cNvPr>
          <p:cNvSpPr>
            <a:spLocks noGrp="1"/>
          </p:cNvSpPr>
          <p:nvPr>
            <p:ph type="body" sz="quarter" idx="34"/>
          </p:nvPr>
        </p:nvSpPr>
        <p:spPr/>
        <p:txBody>
          <a:bodyPr/>
          <a:lstStyle/>
          <a:p>
            <a:r>
              <a:rPr lang="en-US" dirty="0"/>
              <a:t>-</a:t>
            </a:r>
          </a:p>
        </p:txBody>
      </p:sp>
      <p:sp>
        <p:nvSpPr>
          <p:cNvPr id="18" name="Text Placeholder 17">
            <a:extLst>
              <a:ext uri="{FF2B5EF4-FFF2-40B4-BE49-F238E27FC236}">
                <a16:creationId xmlns:a16="http://schemas.microsoft.com/office/drawing/2014/main" id="{531E78CD-B226-4305-B656-6B571F74387D}"/>
              </a:ext>
            </a:extLst>
          </p:cNvPr>
          <p:cNvSpPr>
            <a:spLocks noGrp="1"/>
          </p:cNvSpPr>
          <p:nvPr>
            <p:ph type="body" sz="quarter" idx="35"/>
          </p:nvPr>
        </p:nvSpPr>
        <p:spPr/>
        <p:txBody>
          <a:bodyPr/>
          <a:lstStyle/>
          <a:p>
            <a:r>
              <a:rPr lang="en-US" dirty="0"/>
              <a:t>Easily frustrated; may be impulsive</a:t>
            </a:r>
          </a:p>
        </p:txBody>
      </p:sp>
      <p:sp>
        <p:nvSpPr>
          <p:cNvPr id="20" name="Text Placeholder 19">
            <a:extLst>
              <a:ext uri="{FF2B5EF4-FFF2-40B4-BE49-F238E27FC236}">
                <a16:creationId xmlns:a16="http://schemas.microsoft.com/office/drawing/2014/main" id="{B3389C5F-2A4E-4B50-8E5E-D9BBFE3D5848}"/>
              </a:ext>
            </a:extLst>
          </p:cNvPr>
          <p:cNvSpPr>
            <a:spLocks noGrp="1"/>
          </p:cNvSpPr>
          <p:nvPr>
            <p:ph type="body" sz="quarter" idx="37"/>
          </p:nvPr>
        </p:nvSpPr>
        <p:spPr/>
        <p:txBody>
          <a:bodyPr/>
          <a:lstStyle/>
          <a:p>
            <a:r>
              <a:rPr lang="en-US" dirty="0"/>
              <a:t>-</a:t>
            </a:r>
          </a:p>
        </p:txBody>
      </p:sp>
    </p:spTree>
    <p:extLst>
      <p:ext uri="{BB962C8B-B14F-4D97-AF65-F5344CB8AC3E}">
        <p14:creationId xmlns:p14="http://schemas.microsoft.com/office/powerpoint/2010/main" val="3616230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4D76D-850A-4891-8E73-A9A03DF9C473}"/>
              </a:ext>
            </a:extLst>
          </p:cNvPr>
          <p:cNvSpPr>
            <a:spLocks noGrp="1"/>
          </p:cNvSpPr>
          <p:nvPr>
            <p:ph type="body" sz="quarter" idx="11"/>
          </p:nvPr>
        </p:nvSpPr>
        <p:spPr/>
        <p:txBody>
          <a:bodyPr/>
          <a:lstStyle/>
          <a:p>
            <a:r>
              <a:rPr lang="en-US" dirty="0"/>
              <a:t>Early-Middle (Level 4.0: Impairments More Noticeable)</a:t>
            </a:r>
          </a:p>
        </p:txBody>
      </p:sp>
      <p:sp>
        <p:nvSpPr>
          <p:cNvPr id="3" name="Text Placeholder 2">
            <a:extLst>
              <a:ext uri="{FF2B5EF4-FFF2-40B4-BE49-F238E27FC236}">
                <a16:creationId xmlns:a16="http://schemas.microsoft.com/office/drawing/2014/main" id="{0AD9C614-92EB-400F-95C4-DDCADDF57F60}"/>
              </a:ext>
            </a:extLst>
          </p:cNvPr>
          <p:cNvSpPr>
            <a:spLocks noGrp="1"/>
          </p:cNvSpPr>
          <p:nvPr>
            <p:ph type="body" sz="quarter" idx="13"/>
          </p:nvPr>
        </p:nvSpPr>
        <p:spPr>
          <a:xfrm>
            <a:off x="1066800" y="1355834"/>
            <a:ext cx="10058400" cy="4259355"/>
          </a:xfrm>
        </p:spPr>
        <p:txBody>
          <a:bodyPr/>
          <a:lstStyle/>
          <a:p>
            <a:r>
              <a:rPr lang="en-US" dirty="0"/>
              <a:t>Limited attention and easily distracted – reacts to pressure; abstract thought very weak</a:t>
            </a:r>
          </a:p>
          <a:p>
            <a:r>
              <a:rPr lang="en-US" dirty="0"/>
              <a:t>Simple and familiar tasks with few steps</a:t>
            </a:r>
          </a:p>
          <a:p>
            <a:r>
              <a:rPr lang="en-US" dirty="0"/>
              <a:t>Knows there’s a goal, but needs reminders</a:t>
            </a:r>
          </a:p>
          <a:p>
            <a:r>
              <a:rPr lang="en-US" dirty="0"/>
              <a:t>Clear trouble with memory, language, orientation, perception, and attention</a:t>
            </a:r>
          </a:p>
          <a:p>
            <a:r>
              <a:rPr lang="en-US" dirty="0"/>
              <a:t>Performance quality poor</a:t>
            </a:r>
          </a:p>
          <a:p>
            <a:r>
              <a:rPr lang="en-US" dirty="0"/>
              <a:t>Needs help organizing tasks</a:t>
            </a:r>
          </a:p>
          <a:p>
            <a:r>
              <a:rPr lang="en-US" dirty="0"/>
              <a:t>Needs short, concrete directions – visual cues</a:t>
            </a:r>
          </a:p>
        </p:txBody>
      </p:sp>
    </p:spTree>
    <p:extLst>
      <p:ext uri="{BB962C8B-B14F-4D97-AF65-F5344CB8AC3E}">
        <p14:creationId xmlns:p14="http://schemas.microsoft.com/office/powerpoint/2010/main" val="1361041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5B4A5E50-4ABC-41EC-A794-B91AFF9F3A23}"/>
              </a:ext>
            </a:extLst>
          </p:cNvPr>
          <p:cNvSpPr>
            <a:spLocks noGrp="1"/>
          </p:cNvSpPr>
          <p:nvPr>
            <p:ph type="body" sz="quarter" idx="11"/>
          </p:nvPr>
        </p:nvSpPr>
        <p:spPr>
          <a:xfrm>
            <a:off x="1650272" y="573027"/>
            <a:ext cx="8891456" cy="500438"/>
          </a:xfrm>
        </p:spPr>
        <p:txBody>
          <a:bodyPr/>
          <a:lstStyle/>
          <a:p>
            <a:r>
              <a:rPr lang="en-US" dirty="0"/>
              <a:t>Late-Middle Stage (Level 3.5: Becoming Dependent in Basic Daily Tasks)</a:t>
            </a:r>
          </a:p>
        </p:txBody>
      </p:sp>
      <p:sp>
        <p:nvSpPr>
          <p:cNvPr id="22" name="Text Placeholder 21">
            <a:extLst>
              <a:ext uri="{FF2B5EF4-FFF2-40B4-BE49-F238E27FC236}">
                <a16:creationId xmlns:a16="http://schemas.microsoft.com/office/drawing/2014/main" id="{99EF294E-D75F-4126-A395-AC0C3B136FCA}"/>
              </a:ext>
            </a:extLst>
          </p:cNvPr>
          <p:cNvSpPr>
            <a:spLocks noGrp="1"/>
          </p:cNvSpPr>
          <p:nvPr>
            <p:ph type="body" sz="quarter" idx="13"/>
          </p:nvPr>
        </p:nvSpPr>
        <p:spPr/>
        <p:txBody>
          <a:bodyPr/>
          <a:lstStyle/>
          <a:p>
            <a:r>
              <a:rPr lang="en-US" dirty="0"/>
              <a:t>Confused – vague about purpose (may not feel any sense of purpose). Easily rushed or startled</a:t>
            </a:r>
          </a:p>
          <a:p>
            <a:r>
              <a:rPr lang="en-US" dirty="0"/>
              <a:t>Needs direction, may need help starting and with steps throughout the task</a:t>
            </a:r>
          </a:p>
          <a:p>
            <a:r>
              <a:rPr lang="en-US" dirty="0"/>
              <a:t>May be able to do 2-3 steps in order on own</a:t>
            </a:r>
          </a:p>
          <a:p>
            <a:r>
              <a:rPr lang="en-US" dirty="0"/>
              <a:t>Performance quality very poor. Still relates to objects. Easily frustrated</a:t>
            </a:r>
          </a:p>
          <a:p>
            <a:r>
              <a:rPr lang="en-US" dirty="0"/>
              <a:t>Needs visual and tactile information – language too abstract and must be simplified</a:t>
            </a:r>
          </a:p>
          <a:p>
            <a:r>
              <a:rPr lang="en-US" dirty="0"/>
              <a:t>Thinking severely impaired in all areas – may not remember caregivers</a:t>
            </a:r>
          </a:p>
        </p:txBody>
      </p:sp>
    </p:spTree>
    <p:extLst>
      <p:ext uri="{BB962C8B-B14F-4D97-AF65-F5344CB8AC3E}">
        <p14:creationId xmlns:p14="http://schemas.microsoft.com/office/powerpoint/2010/main" val="2424996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CB260-7FA4-420E-9AE3-F7251CCDA8DA}"/>
              </a:ext>
            </a:extLst>
          </p:cNvPr>
          <p:cNvSpPr>
            <a:spLocks noGrp="1"/>
          </p:cNvSpPr>
          <p:nvPr>
            <p:ph type="body" sz="quarter" idx="11"/>
          </p:nvPr>
        </p:nvSpPr>
        <p:spPr>
          <a:xfrm>
            <a:off x="1571444" y="604559"/>
            <a:ext cx="9049111" cy="500438"/>
          </a:xfrm>
        </p:spPr>
        <p:txBody>
          <a:bodyPr/>
          <a:lstStyle/>
          <a:p>
            <a:r>
              <a:rPr lang="en-US" dirty="0"/>
              <a:t>Late-Middle Stage (Level 3.0: Person Experiences General Confusion)</a:t>
            </a:r>
          </a:p>
        </p:txBody>
      </p:sp>
      <p:sp>
        <p:nvSpPr>
          <p:cNvPr id="3" name="Text Placeholder 2">
            <a:extLst>
              <a:ext uri="{FF2B5EF4-FFF2-40B4-BE49-F238E27FC236}">
                <a16:creationId xmlns:a16="http://schemas.microsoft.com/office/drawing/2014/main" id="{6A20DFA5-9960-44C5-ACC2-5BF76DD47DE4}"/>
              </a:ext>
            </a:extLst>
          </p:cNvPr>
          <p:cNvSpPr>
            <a:spLocks noGrp="1"/>
          </p:cNvSpPr>
          <p:nvPr>
            <p:ph type="body" sz="quarter" idx="13"/>
          </p:nvPr>
        </p:nvSpPr>
        <p:spPr/>
        <p:txBody>
          <a:bodyPr/>
          <a:lstStyle/>
          <a:p>
            <a:r>
              <a:rPr lang="en-US" dirty="0"/>
              <a:t>All thinking powers seriously affected</a:t>
            </a:r>
          </a:p>
          <a:p>
            <a:r>
              <a:rPr lang="en-US" dirty="0"/>
              <a:t>Very confused. Hard to understand what’s happening or what’s wanted of him/her</a:t>
            </a:r>
          </a:p>
          <a:p>
            <a:r>
              <a:rPr lang="en-US" dirty="0"/>
              <a:t>No purpose; order with help</a:t>
            </a:r>
          </a:p>
          <a:p>
            <a:r>
              <a:rPr lang="en-US" dirty="0"/>
              <a:t>Needs help starting and staying with all tasks</a:t>
            </a:r>
          </a:p>
          <a:p>
            <a:r>
              <a:rPr lang="en-US" dirty="0"/>
              <a:t>Very concrete – visual and tactile cues</a:t>
            </a:r>
          </a:p>
          <a:p>
            <a:r>
              <a:rPr lang="en-US" dirty="0"/>
              <a:t>Step-by-step help</a:t>
            </a:r>
          </a:p>
          <a:p>
            <a:r>
              <a:rPr lang="en-US" dirty="0"/>
              <a:t>Very easily distracted, frustrated, upset, confused. Don’t rush or pressure. Reassure</a:t>
            </a:r>
          </a:p>
        </p:txBody>
      </p:sp>
    </p:spTree>
    <p:extLst>
      <p:ext uri="{BB962C8B-B14F-4D97-AF65-F5344CB8AC3E}">
        <p14:creationId xmlns:p14="http://schemas.microsoft.com/office/powerpoint/2010/main" val="4021097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70F7C-D115-4C85-8438-6D8087BBDB9F}"/>
              </a:ext>
            </a:extLst>
          </p:cNvPr>
          <p:cNvSpPr>
            <a:spLocks noGrp="1"/>
          </p:cNvSpPr>
          <p:nvPr>
            <p:ph type="body" sz="quarter" idx="11"/>
          </p:nvPr>
        </p:nvSpPr>
        <p:spPr>
          <a:xfrm>
            <a:off x="581119" y="553027"/>
            <a:ext cx="11029762" cy="500438"/>
          </a:xfrm>
        </p:spPr>
        <p:txBody>
          <a:bodyPr/>
          <a:lstStyle/>
          <a:p>
            <a:r>
              <a:rPr lang="en-US" dirty="0"/>
              <a:t>Late Stage (Level 2.0: Functioning with Minimal Abilities)</a:t>
            </a:r>
          </a:p>
        </p:txBody>
      </p:sp>
      <p:sp>
        <p:nvSpPr>
          <p:cNvPr id="3" name="Text Placeholder 2">
            <a:extLst>
              <a:ext uri="{FF2B5EF4-FFF2-40B4-BE49-F238E27FC236}">
                <a16:creationId xmlns:a16="http://schemas.microsoft.com/office/drawing/2014/main" id="{C637C310-63B4-47E9-8A29-764D51594227}"/>
              </a:ext>
            </a:extLst>
          </p:cNvPr>
          <p:cNvSpPr>
            <a:spLocks noGrp="1"/>
          </p:cNvSpPr>
          <p:nvPr>
            <p:ph type="body" sz="quarter" idx="13"/>
          </p:nvPr>
        </p:nvSpPr>
        <p:spPr/>
        <p:txBody>
          <a:bodyPr/>
          <a:lstStyle/>
          <a:p>
            <a:r>
              <a:rPr lang="en-US" dirty="0"/>
              <a:t>Powers of thinking virtually gone</a:t>
            </a:r>
          </a:p>
          <a:p>
            <a:r>
              <a:rPr lang="en-US" dirty="0"/>
              <a:t>Purpose and order are no more – must come entirely from outside</a:t>
            </a:r>
          </a:p>
          <a:p>
            <a:r>
              <a:rPr lang="en-US" dirty="0"/>
              <a:t>May or may not relate to objects</a:t>
            </a:r>
          </a:p>
          <a:p>
            <a:r>
              <a:rPr lang="en-US" dirty="0"/>
              <a:t>Needs total care</a:t>
            </a:r>
          </a:p>
          <a:p>
            <a:r>
              <a:rPr lang="en-US" dirty="0"/>
              <a:t>Goals of care are comfort</a:t>
            </a:r>
          </a:p>
          <a:p>
            <a:r>
              <a:rPr lang="en-US" dirty="0"/>
              <a:t>Involvement, at this stage, is almost entirely passive</a:t>
            </a:r>
          </a:p>
        </p:txBody>
      </p:sp>
    </p:spTree>
    <p:extLst>
      <p:ext uri="{BB962C8B-B14F-4D97-AF65-F5344CB8AC3E}">
        <p14:creationId xmlns:p14="http://schemas.microsoft.com/office/powerpoint/2010/main" val="3058753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0BD4-DA63-4591-ABE5-542DD46F747D}"/>
              </a:ext>
            </a:extLst>
          </p:cNvPr>
          <p:cNvSpPr>
            <a:spLocks noGrp="1"/>
          </p:cNvSpPr>
          <p:nvPr>
            <p:ph type="body" sz="quarter" idx="11"/>
          </p:nvPr>
        </p:nvSpPr>
        <p:spPr/>
        <p:txBody>
          <a:bodyPr/>
          <a:lstStyle/>
          <a:p>
            <a:r>
              <a:rPr lang="en-US" dirty="0"/>
              <a:t>Late Stage (Level 1.0: In Bed and Unresponsive)</a:t>
            </a:r>
          </a:p>
        </p:txBody>
      </p:sp>
      <p:sp>
        <p:nvSpPr>
          <p:cNvPr id="3" name="Text Placeholder 2">
            <a:extLst>
              <a:ext uri="{FF2B5EF4-FFF2-40B4-BE49-F238E27FC236}">
                <a16:creationId xmlns:a16="http://schemas.microsoft.com/office/drawing/2014/main" id="{4207B602-0C6A-4A63-A046-BAB4EFCC88CE}"/>
              </a:ext>
            </a:extLst>
          </p:cNvPr>
          <p:cNvSpPr>
            <a:spLocks noGrp="1"/>
          </p:cNvSpPr>
          <p:nvPr>
            <p:ph type="body" sz="quarter" idx="13"/>
          </p:nvPr>
        </p:nvSpPr>
        <p:spPr>
          <a:xfrm>
            <a:off x="1066800" y="1555846"/>
            <a:ext cx="10058400" cy="4059344"/>
          </a:xfrm>
        </p:spPr>
        <p:txBody>
          <a:bodyPr/>
          <a:lstStyle/>
          <a:p>
            <a:r>
              <a:rPr lang="en-US" dirty="0"/>
              <a:t>Little or no consciousness or awareness</a:t>
            </a:r>
          </a:p>
          <a:p>
            <a:r>
              <a:rPr lang="en-US" dirty="0"/>
              <a:t>Sleeps much of the time</a:t>
            </a:r>
          </a:p>
          <a:p>
            <a:r>
              <a:rPr lang="en-US" dirty="0"/>
              <a:t>Total care</a:t>
            </a:r>
          </a:p>
          <a:p>
            <a:r>
              <a:rPr lang="en-US" dirty="0"/>
              <a:t>Comfort is the goal</a:t>
            </a:r>
          </a:p>
        </p:txBody>
      </p:sp>
    </p:spTree>
    <p:extLst>
      <p:ext uri="{BB962C8B-B14F-4D97-AF65-F5344CB8AC3E}">
        <p14:creationId xmlns:p14="http://schemas.microsoft.com/office/powerpoint/2010/main" val="1987619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8012E-C5F9-4038-AEF5-D72446EFBAA5}"/>
              </a:ext>
            </a:extLst>
          </p:cNvPr>
          <p:cNvSpPr>
            <a:spLocks noGrp="1"/>
          </p:cNvSpPr>
          <p:nvPr>
            <p:ph type="body" sz="quarter" idx="11"/>
          </p:nvPr>
        </p:nvSpPr>
        <p:spPr/>
        <p:txBody>
          <a:bodyPr/>
          <a:lstStyle/>
          <a:p>
            <a:r>
              <a:rPr lang="en-US" dirty="0"/>
              <a:t>Remaining Strengths</a:t>
            </a:r>
          </a:p>
        </p:txBody>
      </p:sp>
      <p:sp>
        <p:nvSpPr>
          <p:cNvPr id="3" name="Text Placeholder 2">
            <a:extLst>
              <a:ext uri="{FF2B5EF4-FFF2-40B4-BE49-F238E27FC236}">
                <a16:creationId xmlns:a16="http://schemas.microsoft.com/office/drawing/2014/main" id="{E54EBC75-E086-409E-8420-FA7F63F88114}"/>
              </a:ext>
            </a:extLst>
          </p:cNvPr>
          <p:cNvSpPr>
            <a:spLocks noGrp="1"/>
          </p:cNvSpPr>
          <p:nvPr>
            <p:ph type="body" sz="quarter" idx="12"/>
          </p:nvPr>
        </p:nvSpPr>
        <p:spPr>
          <a:xfrm>
            <a:off x="2233077" y="2286175"/>
            <a:ext cx="3641835" cy="347564"/>
          </a:xfrm>
        </p:spPr>
        <p:txBody>
          <a:bodyPr/>
          <a:lstStyle/>
          <a:p>
            <a:r>
              <a:rPr lang="en-US" dirty="0"/>
              <a:t>Completely Independent</a:t>
            </a:r>
          </a:p>
        </p:txBody>
      </p:sp>
      <p:sp>
        <p:nvSpPr>
          <p:cNvPr id="5" name="Text Placeholder 4">
            <a:extLst>
              <a:ext uri="{FF2B5EF4-FFF2-40B4-BE49-F238E27FC236}">
                <a16:creationId xmlns:a16="http://schemas.microsoft.com/office/drawing/2014/main" id="{692F9669-49ED-47B9-AD0B-065D22712B26}"/>
              </a:ext>
            </a:extLst>
          </p:cNvPr>
          <p:cNvSpPr>
            <a:spLocks noGrp="1"/>
          </p:cNvSpPr>
          <p:nvPr>
            <p:ph type="body" sz="quarter" idx="22"/>
          </p:nvPr>
        </p:nvSpPr>
        <p:spPr/>
        <p:txBody>
          <a:bodyPr/>
          <a:lstStyle/>
          <a:p>
            <a:r>
              <a:rPr lang="en-US" dirty="0"/>
              <a:t>-</a:t>
            </a:r>
          </a:p>
        </p:txBody>
      </p:sp>
      <p:sp>
        <p:nvSpPr>
          <p:cNvPr id="6" name="Text Placeholder 5">
            <a:extLst>
              <a:ext uri="{FF2B5EF4-FFF2-40B4-BE49-F238E27FC236}">
                <a16:creationId xmlns:a16="http://schemas.microsoft.com/office/drawing/2014/main" id="{A42A5E0C-F4AA-4C26-B880-2E8411AD9B2C}"/>
              </a:ext>
            </a:extLst>
          </p:cNvPr>
          <p:cNvSpPr>
            <a:spLocks noGrp="1"/>
          </p:cNvSpPr>
          <p:nvPr>
            <p:ph type="body" sz="quarter" idx="23"/>
          </p:nvPr>
        </p:nvSpPr>
        <p:spPr>
          <a:xfrm>
            <a:off x="2233077" y="3226417"/>
            <a:ext cx="3641835" cy="347564"/>
          </a:xfrm>
        </p:spPr>
        <p:txBody>
          <a:bodyPr/>
          <a:lstStyle/>
          <a:p>
            <a:r>
              <a:rPr lang="en-US" dirty="0"/>
              <a:t>Acts effectively, but with errors of performance or memory</a:t>
            </a:r>
          </a:p>
        </p:txBody>
      </p:sp>
      <p:sp>
        <p:nvSpPr>
          <p:cNvPr id="8" name="Text Placeholder 7">
            <a:extLst>
              <a:ext uri="{FF2B5EF4-FFF2-40B4-BE49-F238E27FC236}">
                <a16:creationId xmlns:a16="http://schemas.microsoft.com/office/drawing/2014/main" id="{453BF49F-47B3-48A1-B3E9-86F86F37051A}"/>
              </a:ext>
            </a:extLst>
          </p:cNvPr>
          <p:cNvSpPr>
            <a:spLocks noGrp="1"/>
          </p:cNvSpPr>
          <p:nvPr>
            <p:ph type="body" sz="quarter" idx="25"/>
          </p:nvPr>
        </p:nvSpPr>
        <p:spPr/>
        <p:txBody>
          <a:bodyPr/>
          <a:lstStyle/>
          <a:p>
            <a:r>
              <a:rPr lang="en-US" dirty="0"/>
              <a:t>-</a:t>
            </a:r>
          </a:p>
        </p:txBody>
      </p:sp>
      <p:sp>
        <p:nvSpPr>
          <p:cNvPr id="9" name="Text Placeholder 8">
            <a:extLst>
              <a:ext uri="{FF2B5EF4-FFF2-40B4-BE49-F238E27FC236}">
                <a16:creationId xmlns:a16="http://schemas.microsoft.com/office/drawing/2014/main" id="{5D0B3E89-FAF0-4C48-B259-9CFBA470EC5B}"/>
              </a:ext>
            </a:extLst>
          </p:cNvPr>
          <p:cNvSpPr>
            <a:spLocks noGrp="1"/>
          </p:cNvSpPr>
          <p:nvPr>
            <p:ph type="body" sz="quarter" idx="26"/>
          </p:nvPr>
        </p:nvSpPr>
        <p:spPr/>
        <p:txBody>
          <a:bodyPr/>
          <a:lstStyle/>
          <a:p>
            <a:r>
              <a:rPr lang="en-US" dirty="0"/>
              <a:t>Needs help starting – may need prompting</a:t>
            </a:r>
          </a:p>
        </p:txBody>
      </p:sp>
      <p:sp>
        <p:nvSpPr>
          <p:cNvPr id="11" name="Text Placeholder 10">
            <a:extLst>
              <a:ext uri="{FF2B5EF4-FFF2-40B4-BE49-F238E27FC236}">
                <a16:creationId xmlns:a16="http://schemas.microsoft.com/office/drawing/2014/main" id="{577D2637-51AD-47AB-AB47-813167A74E09}"/>
              </a:ext>
            </a:extLst>
          </p:cNvPr>
          <p:cNvSpPr>
            <a:spLocks noGrp="1"/>
          </p:cNvSpPr>
          <p:nvPr>
            <p:ph type="body" sz="quarter" idx="28"/>
          </p:nvPr>
        </p:nvSpPr>
        <p:spPr/>
        <p:txBody>
          <a:bodyPr/>
          <a:lstStyle/>
          <a:p>
            <a:r>
              <a:rPr lang="en-US" dirty="0"/>
              <a:t>-</a:t>
            </a:r>
          </a:p>
        </p:txBody>
      </p:sp>
      <p:sp>
        <p:nvSpPr>
          <p:cNvPr id="12" name="Text Placeholder 11">
            <a:extLst>
              <a:ext uri="{FF2B5EF4-FFF2-40B4-BE49-F238E27FC236}">
                <a16:creationId xmlns:a16="http://schemas.microsoft.com/office/drawing/2014/main" id="{7DA99FC7-4631-483E-81BC-B24D4228092B}"/>
              </a:ext>
            </a:extLst>
          </p:cNvPr>
          <p:cNvSpPr>
            <a:spLocks noGrp="1"/>
          </p:cNvSpPr>
          <p:nvPr>
            <p:ph type="body" sz="quarter" idx="29"/>
          </p:nvPr>
        </p:nvSpPr>
        <p:spPr>
          <a:xfrm>
            <a:off x="7047624" y="2112131"/>
            <a:ext cx="4256251" cy="662600"/>
          </a:xfrm>
        </p:spPr>
        <p:txBody>
          <a:bodyPr/>
          <a:lstStyle/>
          <a:p>
            <a:r>
              <a:rPr lang="en-US" dirty="0"/>
              <a:t>Needs direction throughout; follows appropriately and is independent in small parts</a:t>
            </a:r>
          </a:p>
        </p:txBody>
      </p:sp>
      <p:sp>
        <p:nvSpPr>
          <p:cNvPr id="14" name="Text Placeholder 13">
            <a:extLst>
              <a:ext uri="{FF2B5EF4-FFF2-40B4-BE49-F238E27FC236}">
                <a16:creationId xmlns:a16="http://schemas.microsoft.com/office/drawing/2014/main" id="{65ECF6C2-E0D1-4216-AEF5-A6ABA875769B}"/>
              </a:ext>
            </a:extLst>
          </p:cNvPr>
          <p:cNvSpPr>
            <a:spLocks noGrp="1"/>
          </p:cNvSpPr>
          <p:nvPr>
            <p:ph type="body" sz="quarter" idx="31"/>
          </p:nvPr>
        </p:nvSpPr>
        <p:spPr/>
        <p:txBody>
          <a:bodyPr/>
          <a:lstStyle/>
          <a:p>
            <a:r>
              <a:rPr lang="en-US" dirty="0"/>
              <a:t>-</a:t>
            </a:r>
          </a:p>
        </p:txBody>
      </p:sp>
      <p:sp>
        <p:nvSpPr>
          <p:cNvPr id="15" name="Text Placeholder 14">
            <a:extLst>
              <a:ext uri="{FF2B5EF4-FFF2-40B4-BE49-F238E27FC236}">
                <a16:creationId xmlns:a16="http://schemas.microsoft.com/office/drawing/2014/main" id="{4E7E1E15-A9AC-4FA7-8239-804ADB8D1896}"/>
              </a:ext>
            </a:extLst>
          </p:cNvPr>
          <p:cNvSpPr>
            <a:spLocks noGrp="1"/>
          </p:cNvSpPr>
          <p:nvPr>
            <p:ph type="body" sz="quarter" idx="32"/>
          </p:nvPr>
        </p:nvSpPr>
        <p:spPr/>
        <p:txBody>
          <a:bodyPr/>
          <a:lstStyle/>
          <a:p>
            <a:r>
              <a:rPr lang="en-US" dirty="0"/>
              <a:t>Needs detailed, step-by-step directions</a:t>
            </a:r>
          </a:p>
        </p:txBody>
      </p:sp>
      <p:sp>
        <p:nvSpPr>
          <p:cNvPr id="17" name="Text Placeholder 16">
            <a:extLst>
              <a:ext uri="{FF2B5EF4-FFF2-40B4-BE49-F238E27FC236}">
                <a16:creationId xmlns:a16="http://schemas.microsoft.com/office/drawing/2014/main" id="{668D4476-BDBC-4FA1-8EA9-5176FEFD5E06}"/>
              </a:ext>
            </a:extLst>
          </p:cNvPr>
          <p:cNvSpPr>
            <a:spLocks noGrp="1"/>
          </p:cNvSpPr>
          <p:nvPr>
            <p:ph type="body" sz="quarter" idx="34"/>
          </p:nvPr>
        </p:nvSpPr>
        <p:spPr/>
        <p:txBody>
          <a:bodyPr/>
          <a:lstStyle/>
          <a:p>
            <a:r>
              <a:rPr lang="en-US" dirty="0"/>
              <a:t>-</a:t>
            </a:r>
          </a:p>
        </p:txBody>
      </p:sp>
      <p:sp>
        <p:nvSpPr>
          <p:cNvPr id="18" name="Text Placeholder 17">
            <a:extLst>
              <a:ext uri="{FF2B5EF4-FFF2-40B4-BE49-F238E27FC236}">
                <a16:creationId xmlns:a16="http://schemas.microsoft.com/office/drawing/2014/main" id="{BBD6F69E-599B-410E-84AE-4365C7E0B46B}"/>
              </a:ext>
            </a:extLst>
          </p:cNvPr>
          <p:cNvSpPr>
            <a:spLocks noGrp="1"/>
          </p:cNvSpPr>
          <p:nvPr>
            <p:ph type="body" sz="quarter" idx="35"/>
          </p:nvPr>
        </p:nvSpPr>
        <p:spPr/>
        <p:txBody>
          <a:bodyPr/>
          <a:lstStyle/>
          <a:p>
            <a:r>
              <a:rPr lang="en-US" dirty="0"/>
              <a:t>Cooperates with care provided by others</a:t>
            </a:r>
          </a:p>
        </p:txBody>
      </p:sp>
      <p:sp>
        <p:nvSpPr>
          <p:cNvPr id="20" name="Text Placeholder 19">
            <a:extLst>
              <a:ext uri="{FF2B5EF4-FFF2-40B4-BE49-F238E27FC236}">
                <a16:creationId xmlns:a16="http://schemas.microsoft.com/office/drawing/2014/main" id="{81C143D8-67EC-43E0-836F-DC737C7D2C92}"/>
              </a:ext>
            </a:extLst>
          </p:cNvPr>
          <p:cNvSpPr>
            <a:spLocks noGrp="1"/>
          </p:cNvSpPr>
          <p:nvPr>
            <p:ph type="body" sz="quarter" idx="37"/>
          </p:nvPr>
        </p:nvSpPr>
        <p:spPr/>
        <p:txBody>
          <a:bodyPr/>
          <a:lstStyle/>
          <a:p>
            <a:r>
              <a:rPr lang="en-US" dirty="0"/>
              <a:t>-</a:t>
            </a:r>
          </a:p>
        </p:txBody>
      </p:sp>
    </p:spTree>
    <p:extLst>
      <p:ext uri="{BB962C8B-B14F-4D97-AF65-F5344CB8AC3E}">
        <p14:creationId xmlns:p14="http://schemas.microsoft.com/office/powerpoint/2010/main" val="4027184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D9BB3-6BC5-4E1D-9C65-AE6CF8C4A229}"/>
              </a:ext>
            </a:extLst>
          </p:cNvPr>
          <p:cNvSpPr>
            <a:spLocks noGrp="1"/>
          </p:cNvSpPr>
          <p:nvPr>
            <p:ph type="body" sz="quarter" idx="11"/>
          </p:nvPr>
        </p:nvSpPr>
        <p:spPr/>
        <p:txBody>
          <a:bodyPr/>
          <a:lstStyle/>
          <a:p>
            <a:r>
              <a:rPr lang="en-US" dirty="0"/>
              <a:t>Session 4 Objectives</a:t>
            </a:r>
          </a:p>
        </p:txBody>
      </p:sp>
      <p:sp>
        <p:nvSpPr>
          <p:cNvPr id="7" name="Text Placeholder 6">
            <a:extLst>
              <a:ext uri="{FF2B5EF4-FFF2-40B4-BE49-F238E27FC236}">
                <a16:creationId xmlns:a16="http://schemas.microsoft.com/office/drawing/2014/main" id="{522CB5D8-99AD-431A-A392-6BB906B7445B}"/>
              </a:ext>
            </a:extLst>
          </p:cNvPr>
          <p:cNvSpPr>
            <a:spLocks noGrp="1"/>
          </p:cNvSpPr>
          <p:nvPr>
            <p:ph type="body" sz="quarter" idx="13"/>
          </p:nvPr>
        </p:nvSpPr>
        <p:spPr/>
        <p:txBody>
          <a:bodyPr/>
          <a:lstStyle/>
          <a:p>
            <a:r>
              <a:rPr lang="en-US" sz="2800" dirty="0"/>
              <a:t>Discuss Caregiver’s Estimates of Dementia Stages – these are “Starting Points”</a:t>
            </a:r>
          </a:p>
          <a:p>
            <a:r>
              <a:rPr lang="en-US" sz="2800" dirty="0"/>
              <a:t>Introduce Anchors of Contented Involvement</a:t>
            </a:r>
          </a:p>
          <a:p>
            <a:r>
              <a:rPr lang="en-US" sz="2800" dirty="0"/>
              <a:t>--Matching structure, support, and personal preferences to strengths of the person</a:t>
            </a:r>
          </a:p>
        </p:txBody>
      </p:sp>
    </p:spTree>
    <p:extLst>
      <p:ext uri="{BB962C8B-B14F-4D97-AF65-F5344CB8AC3E}">
        <p14:creationId xmlns:p14="http://schemas.microsoft.com/office/powerpoint/2010/main" val="245527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2AD9659-300D-4052-A697-E5F33F98173B}"/>
              </a:ext>
            </a:extLst>
          </p:cNvPr>
          <p:cNvGraphicFramePr/>
          <p:nvPr>
            <p:extLst>
              <p:ext uri="{D42A27DB-BD31-4B8C-83A1-F6EECF244321}">
                <p14:modId xmlns:p14="http://schemas.microsoft.com/office/powerpoint/2010/main" val="4168328629"/>
              </p:ext>
            </p:extLst>
          </p:nvPr>
        </p:nvGraphicFramePr>
        <p:xfrm>
          <a:off x="1516117" y="173421"/>
          <a:ext cx="9159765" cy="598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880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1B0741-F60E-4993-A7F6-D8D6C310DDE0}"/>
              </a:ext>
            </a:extLst>
          </p:cNvPr>
          <p:cNvSpPr>
            <a:spLocks noGrp="1"/>
          </p:cNvSpPr>
          <p:nvPr>
            <p:ph type="body" sz="quarter" idx="11"/>
          </p:nvPr>
        </p:nvSpPr>
        <p:spPr/>
        <p:txBody>
          <a:bodyPr/>
          <a:lstStyle/>
          <a:p>
            <a:r>
              <a:rPr lang="en-US" dirty="0"/>
              <a:t>Important Dimensions of Tasks</a:t>
            </a:r>
          </a:p>
        </p:txBody>
      </p:sp>
      <p:sp>
        <p:nvSpPr>
          <p:cNvPr id="3" name="Text Placeholder 2">
            <a:extLst>
              <a:ext uri="{FF2B5EF4-FFF2-40B4-BE49-F238E27FC236}">
                <a16:creationId xmlns:a16="http://schemas.microsoft.com/office/drawing/2014/main" id="{6070D647-5141-4A05-898A-C769E3C1F6C0}"/>
              </a:ext>
            </a:extLst>
          </p:cNvPr>
          <p:cNvSpPr>
            <a:spLocks noGrp="1"/>
          </p:cNvSpPr>
          <p:nvPr>
            <p:ph type="body" sz="quarter" idx="13"/>
          </p:nvPr>
        </p:nvSpPr>
        <p:spPr>
          <a:xfrm>
            <a:off x="1066800" y="1513490"/>
            <a:ext cx="10058400" cy="4101699"/>
          </a:xfrm>
        </p:spPr>
        <p:txBody>
          <a:bodyPr/>
          <a:lstStyle/>
          <a:p>
            <a:r>
              <a:rPr lang="en-US" sz="2800" dirty="0"/>
              <a:t>Size</a:t>
            </a:r>
          </a:p>
          <a:p>
            <a:r>
              <a:rPr lang="en-US" sz="2800" dirty="0"/>
              <a:t>Complexity</a:t>
            </a:r>
          </a:p>
          <a:p>
            <a:r>
              <a:rPr lang="en-US" sz="2800" dirty="0"/>
              <a:t>Space/distance</a:t>
            </a:r>
          </a:p>
          <a:p>
            <a:r>
              <a:rPr lang="en-US" sz="2800" dirty="0"/>
              <a:t>Time</a:t>
            </a:r>
          </a:p>
          <a:p>
            <a:r>
              <a:rPr lang="en-US" sz="2800" dirty="0"/>
              <a:t>Skills</a:t>
            </a:r>
          </a:p>
        </p:txBody>
      </p:sp>
    </p:spTree>
    <p:extLst>
      <p:ext uri="{BB962C8B-B14F-4D97-AF65-F5344CB8AC3E}">
        <p14:creationId xmlns:p14="http://schemas.microsoft.com/office/powerpoint/2010/main" val="261197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859279-A840-4AAE-9769-CA8E3FB3FC6A}"/>
              </a:ext>
            </a:extLst>
          </p:cNvPr>
          <p:cNvSpPr>
            <a:spLocks noGrp="1"/>
          </p:cNvSpPr>
          <p:nvPr>
            <p:ph type="body" sz="quarter" idx="11"/>
          </p:nvPr>
        </p:nvSpPr>
        <p:spPr/>
        <p:txBody>
          <a:bodyPr/>
          <a:lstStyle/>
          <a:p>
            <a:r>
              <a:rPr lang="en-US" dirty="0"/>
              <a:t>The Role of Caregiver</a:t>
            </a:r>
          </a:p>
        </p:txBody>
      </p:sp>
      <p:sp>
        <p:nvSpPr>
          <p:cNvPr id="3" name="Text Placeholder 2">
            <a:extLst>
              <a:ext uri="{FF2B5EF4-FFF2-40B4-BE49-F238E27FC236}">
                <a16:creationId xmlns:a16="http://schemas.microsoft.com/office/drawing/2014/main" id="{F4B1166E-F43C-466C-92C2-E1D117A10A53}"/>
              </a:ext>
            </a:extLst>
          </p:cNvPr>
          <p:cNvSpPr>
            <a:spLocks noGrp="1"/>
          </p:cNvSpPr>
          <p:nvPr>
            <p:ph type="body" sz="quarter" idx="13"/>
          </p:nvPr>
        </p:nvSpPr>
        <p:spPr/>
        <p:txBody>
          <a:bodyPr numCol="2"/>
          <a:lstStyle/>
          <a:p>
            <a:r>
              <a:rPr lang="en-US" dirty="0"/>
              <a:t>Nurse</a:t>
            </a:r>
          </a:p>
          <a:p>
            <a:r>
              <a:rPr lang="en-US" dirty="0"/>
              <a:t>Guardian</a:t>
            </a:r>
          </a:p>
          <a:p>
            <a:r>
              <a:rPr lang="en-US" dirty="0"/>
              <a:t>Behavior Manager</a:t>
            </a:r>
          </a:p>
          <a:p>
            <a:r>
              <a:rPr lang="en-US" dirty="0"/>
              <a:t>Cook</a:t>
            </a:r>
          </a:p>
          <a:p>
            <a:r>
              <a:rPr lang="en-US" dirty="0"/>
              <a:t>Companion and Comforter</a:t>
            </a:r>
          </a:p>
          <a:p>
            <a:r>
              <a:rPr lang="en-US" dirty="0"/>
              <a:t>Maid and Laundry Attendant</a:t>
            </a:r>
          </a:p>
          <a:p>
            <a:r>
              <a:rPr lang="en-US" dirty="0"/>
              <a:t>Safety Officer</a:t>
            </a:r>
          </a:p>
          <a:p>
            <a:r>
              <a:rPr lang="en-US" dirty="0"/>
              <a:t>Administrator; Chief Financial Officer; Key Decision Maker</a:t>
            </a:r>
          </a:p>
          <a:p>
            <a:r>
              <a:rPr lang="en-US" dirty="0"/>
              <a:t>Home Repair Specialist</a:t>
            </a:r>
          </a:p>
          <a:p>
            <a:r>
              <a:rPr lang="en-US" dirty="0"/>
              <a:t>Activity and Tour Director</a:t>
            </a:r>
          </a:p>
          <a:p>
            <a:r>
              <a:rPr lang="en-US" dirty="0"/>
              <a:t>Family Counselor and Diplomat</a:t>
            </a:r>
          </a:p>
          <a:p>
            <a:r>
              <a:rPr lang="en-US" dirty="0"/>
              <a:t>Liaison with professionals –doctors, etc.</a:t>
            </a:r>
          </a:p>
          <a:p>
            <a:r>
              <a:rPr lang="en-US" dirty="0"/>
              <a:t>Social Worker</a:t>
            </a:r>
          </a:p>
        </p:txBody>
      </p:sp>
    </p:spTree>
    <p:extLst>
      <p:ext uri="{BB962C8B-B14F-4D97-AF65-F5344CB8AC3E}">
        <p14:creationId xmlns:p14="http://schemas.microsoft.com/office/powerpoint/2010/main" val="807378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1B8EFFF-2AEF-450A-AB45-3D290867D4CD}"/>
              </a:ext>
            </a:extLst>
          </p:cNvPr>
          <p:cNvGraphicFramePr>
            <a:graphicFrameLocks noGrp="1"/>
          </p:cNvGraphicFramePr>
          <p:nvPr>
            <p:extLst>
              <p:ext uri="{D42A27DB-BD31-4B8C-83A1-F6EECF244321}">
                <p14:modId xmlns:p14="http://schemas.microsoft.com/office/powerpoint/2010/main" val="1316480485"/>
              </p:ext>
            </p:extLst>
          </p:nvPr>
        </p:nvGraphicFramePr>
        <p:xfrm>
          <a:off x="709448" y="472966"/>
          <a:ext cx="10799380" cy="5344513"/>
        </p:xfrm>
        <a:graphic>
          <a:graphicData uri="http://schemas.openxmlformats.org/drawingml/2006/table">
            <a:tbl>
              <a:tblPr firstRow="1" bandRow="1">
                <a:tableStyleId>{5C22544A-7EE6-4342-B048-85BDC9FD1C3A}</a:tableStyleId>
              </a:tblPr>
              <a:tblGrid>
                <a:gridCol w="2699845">
                  <a:extLst>
                    <a:ext uri="{9D8B030D-6E8A-4147-A177-3AD203B41FA5}">
                      <a16:colId xmlns:a16="http://schemas.microsoft.com/office/drawing/2014/main" val="4086616574"/>
                    </a:ext>
                  </a:extLst>
                </a:gridCol>
                <a:gridCol w="2699845">
                  <a:extLst>
                    <a:ext uri="{9D8B030D-6E8A-4147-A177-3AD203B41FA5}">
                      <a16:colId xmlns:a16="http://schemas.microsoft.com/office/drawing/2014/main" val="2341362469"/>
                    </a:ext>
                  </a:extLst>
                </a:gridCol>
                <a:gridCol w="2699845">
                  <a:extLst>
                    <a:ext uri="{9D8B030D-6E8A-4147-A177-3AD203B41FA5}">
                      <a16:colId xmlns:a16="http://schemas.microsoft.com/office/drawing/2014/main" val="3806317089"/>
                    </a:ext>
                  </a:extLst>
                </a:gridCol>
                <a:gridCol w="2699845">
                  <a:extLst>
                    <a:ext uri="{9D8B030D-6E8A-4147-A177-3AD203B41FA5}">
                      <a16:colId xmlns:a16="http://schemas.microsoft.com/office/drawing/2014/main" val="2767927698"/>
                    </a:ext>
                  </a:extLst>
                </a:gridCol>
              </a:tblGrid>
              <a:tr h="582313">
                <a:tc>
                  <a:txBody>
                    <a:bodyPr/>
                    <a:lstStyle/>
                    <a:p>
                      <a:pPr algn="ctr"/>
                      <a:r>
                        <a:rPr lang="en-US" sz="2400" dirty="0"/>
                        <a:t>Stage (level)</a:t>
                      </a:r>
                    </a:p>
                  </a:txBody>
                  <a:tcPr anchor="ctr"/>
                </a:tc>
                <a:tc>
                  <a:txBody>
                    <a:bodyPr/>
                    <a:lstStyle/>
                    <a:p>
                      <a:pPr algn="ctr"/>
                      <a:r>
                        <a:rPr lang="en-US" sz="2400" dirty="0"/>
                        <a:t>Size</a:t>
                      </a:r>
                    </a:p>
                  </a:txBody>
                  <a:tcPr anchor="ctr"/>
                </a:tc>
                <a:tc>
                  <a:txBody>
                    <a:bodyPr/>
                    <a:lstStyle/>
                    <a:p>
                      <a:pPr algn="ctr"/>
                      <a:r>
                        <a:rPr lang="en-US" sz="2400" dirty="0"/>
                        <a:t>Complexity</a:t>
                      </a:r>
                    </a:p>
                  </a:txBody>
                  <a:tcPr anchor="ctr"/>
                </a:tc>
                <a:tc>
                  <a:txBody>
                    <a:bodyPr/>
                    <a:lstStyle/>
                    <a:p>
                      <a:pPr algn="ctr"/>
                      <a:r>
                        <a:rPr lang="en-US" sz="2400" dirty="0"/>
                        <a:t>Space/Distance</a:t>
                      </a:r>
                    </a:p>
                  </a:txBody>
                  <a:tcPr anchor="ctr"/>
                </a:tc>
                <a:extLst>
                  <a:ext uri="{0D108BD9-81ED-4DB2-BD59-A6C34878D82A}">
                    <a16:rowId xmlns:a16="http://schemas.microsoft.com/office/drawing/2014/main" val="3554088000"/>
                  </a:ext>
                </a:extLst>
              </a:tr>
              <a:tr h="1005087">
                <a:tc>
                  <a:txBody>
                    <a:bodyPr/>
                    <a:lstStyle/>
                    <a:p>
                      <a:pPr algn="ctr"/>
                      <a:r>
                        <a:rPr lang="en-US" sz="2400" dirty="0"/>
                        <a:t>Early (5.0)</a:t>
                      </a:r>
                    </a:p>
                  </a:txBody>
                  <a:tcPr anchor="ctr"/>
                </a:tc>
                <a:tc>
                  <a:txBody>
                    <a:bodyPr/>
                    <a:lstStyle/>
                    <a:p>
                      <a:pPr algn="ctr"/>
                      <a:r>
                        <a:rPr lang="en-US" sz="1800" dirty="0"/>
                        <a:t>4-6 steps</a:t>
                      </a:r>
                    </a:p>
                  </a:txBody>
                  <a:tcPr anchor="ctr"/>
                </a:tc>
                <a:tc>
                  <a:txBody>
                    <a:bodyPr/>
                    <a:lstStyle/>
                    <a:p>
                      <a:pPr algn="ctr"/>
                      <a:r>
                        <a:rPr lang="en-US" sz="1800" dirty="0"/>
                        <a:t>Can involve some abstracts</a:t>
                      </a:r>
                    </a:p>
                  </a:txBody>
                  <a:tcPr anchor="ctr"/>
                </a:tc>
                <a:tc>
                  <a:txBody>
                    <a:bodyPr/>
                    <a:lstStyle/>
                    <a:p>
                      <a:pPr algn="ctr"/>
                      <a:r>
                        <a:rPr lang="en-US" sz="1800" dirty="0"/>
                        <a:t>Can travel outside</a:t>
                      </a:r>
                    </a:p>
                  </a:txBody>
                  <a:tcPr anchor="ctr"/>
                </a:tc>
                <a:extLst>
                  <a:ext uri="{0D108BD9-81ED-4DB2-BD59-A6C34878D82A}">
                    <a16:rowId xmlns:a16="http://schemas.microsoft.com/office/drawing/2014/main" val="3013846753"/>
                  </a:ext>
                </a:extLst>
              </a:tr>
              <a:tr h="582313">
                <a:tc>
                  <a:txBody>
                    <a:bodyPr/>
                    <a:lstStyle/>
                    <a:p>
                      <a:pPr algn="ctr"/>
                      <a:r>
                        <a:rPr lang="en-US" sz="2400" dirty="0"/>
                        <a:t>Early-Middle (4.5)</a:t>
                      </a:r>
                    </a:p>
                  </a:txBody>
                  <a:tcPr anchor="ctr"/>
                </a:tc>
                <a:tc>
                  <a:txBody>
                    <a:bodyPr/>
                    <a:lstStyle/>
                    <a:p>
                      <a:pPr algn="ctr"/>
                      <a:r>
                        <a:rPr lang="en-US" sz="1800" dirty="0"/>
                        <a:t>3-5 steps</a:t>
                      </a:r>
                    </a:p>
                  </a:txBody>
                  <a:tcPr anchor="ctr"/>
                </a:tc>
                <a:tc>
                  <a:txBody>
                    <a:bodyPr/>
                    <a:lstStyle/>
                    <a:p>
                      <a:pPr algn="ctr"/>
                      <a:r>
                        <a:rPr lang="en-US" sz="1800" dirty="0"/>
                        <a:t>Should be simpler</a:t>
                      </a:r>
                    </a:p>
                  </a:txBody>
                  <a:tcPr anchor="ctr"/>
                </a:tc>
                <a:tc>
                  <a:txBody>
                    <a:bodyPr/>
                    <a:lstStyle/>
                    <a:p>
                      <a:pPr algn="ctr"/>
                      <a:r>
                        <a:rPr lang="en-US" sz="1800" dirty="0"/>
                        <a:t>Might travel</a:t>
                      </a:r>
                    </a:p>
                  </a:txBody>
                  <a:tcPr anchor="ctr"/>
                </a:tc>
                <a:extLst>
                  <a:ext uri="{0D108BD9-81ED-4DB2-BD59-A6C34878D82A}">
                    <a16:rowId xmlns:a16="http://schemas.microsoft.com/office/drawing/2014/main" val="1064105140"/>
                  </a:ext>
                </a:extLst>
              </a:tr>
              <a:tr h="1005087">
                <a:tc>
                  <a:txBody>
                    <a:bodyPr/>
                    <a:lstStyle/>
                    <a:p>
                      <a:pPr algn="ctr"/>
                      <a:r>
                        <a:rPr lang="en-US" sz="2400" dirty="0"/>
                        <a:t>Early-Middle (4.0)</a:t>
                      </a:r>
                    </a:p>
                  </a:txBody>
                  <a:tcPr anchor="ctr"/>
                </a:tc>
                <a:tc>
                  <a:txBody>
                    <a:bodyPr/>
                    <a:lstStyle/>
                    <a:p>
                      <a:pPr algn="ctr"/>
                      <a:r>
                        <a:rPr lang="en-US" sz="1800" dirty="0"/>
                        <a:t>2-4 steps</a:t>
                      </a:r>
                    </a:p>
                  </a:txBody>
                  <a:tcPr anchor="ctr"/>
                </a:tc>
                <a:tc>
                  <a:txBody>
                    <a:bodyPr/>
                    <a:lstStyle/>
                    <a:p>
                      <a:pPr algn="ctr"/>
                      <a:r>
                        <a:rPr lang="en-US" sz="1800" dirty="0"/>
                        <a:t>More concrete</a:t>
                      </a:r>
                    </a:p>
                  </a:txBody>
                  <a:tcPr anchor="ctr"/>
                </a:tc>
                <a:tc>
                  <a:txBody>
                    <a:bodyPr/>
                    <a:lstStyle/>
                    <a:p>
                      <a:pPr algn="ctr"/>
                      <a:r>
                        <a:rPr lang="en-US" sz="1800" dirty="0"/>
                        <a:t>In one area reduce inputs</a:t>
                      </a:r>
                    </a:p>
                  </a:txBody>
                  <a:tcPr anchor="ctr"/>
                </a:tc>
                <a:extLst>
                  <a:ext uri="{0D108BD9-81ED-4DB2-BD59-A6C34878D82A}">
                    <a16:rowId xmlns:a16="http://schemas.microsoft.com/office/drawing/2014/main" val="1368309571"/>
                  </a:ext>
                </a:extLst>
              </a:tr>
              <a:tr h="1005087">
                <a:tc>
                  <a:txBody>
                    <a:bodyPr/>
                    <a:lstStyle/>
                    <a:p>
                      <a:pPr algn="ctr"/>
                      <a:r>
                        <a:rPr lang="en-US" sz="2400" dirty="0"/>
                        <a:t>Late-Middle (3.5)</a:t>
                      </a:r>
                    </a:p>
                  </a:txBody>
                  <a:tcPr anchor="ctr"/>
                </a:tc>
                <a:tc>
                  <a:txBody>
                    <a:bodyPr/>
                    <a:lstStyle/>
                    <a:p>
                      <a:pPr algn="ctr"/>
                      <a:r>
                        <a:rPr lang="en-US" sz="1800" dirty="0"/>
                        <a:t>1-2 Steps</a:t>
                      </a:r>
                    </a:p>
                  </a:txBody>
                  <a:tcPr anchor="ctr"/>
                </a:tc>
                <a:tc>
                  <a:txBody>
                    <a:bodyPr/>
                    <a:lstStyle/>
                    <a:p>
                      <a:pPr algn="ctr"/>
                      <a:r>
                        <a:rPr lang="en-US" sz="1800" dirty="0"/>
                        <a:t>Only concrete</a:t>
                      </a:r>
                    </a:p>
                  </a:txBody>
                  <a:tcPr anchor="ctr"/>
                </a:tc>
                <a:tc>
                  <a:txBody>
                    <a:bodyPr/>
                    <a:lstStyle/>
                    <a:p>
                      <a:pPr algn="ctr"/>
                      <a:r>
                        <a:rPr lang="en-US" sz="1800" dirty="0"/>
                        <a:t>At a table, no distractions</a:t>
                      </a:r>
                    </a:p>
                  </a:txBody>
                  <a:tcPr anchor="ctr"/>
                </a:tc>
                <a:extLst>
                  <a:ext uri="{0D108BD9-81ED-4DB2-BD59-A6C34878D82A}">
                    <a16:rowId xmlns:a16="http://schemas.microsoft.com/office/drawing/2014/main" val="2591919462"/>
                  </a:ext>
                </a:extLst>
              </a:tr>
              <a:tr h="582313">
                <a:tc>
                  <a:txBody>
                    <a:bodyPr/>
                    <a:lstStyle/>
                    <a:p>
                      <a:pPr algn="ctr"/>
                      <a:r>
                        <a:rPr lang="en-US" sz="2400" dirty="0"/>
                        <a:t>Late-Middle (3.0)</a:t>
                      </a:r>
                    </a:p>
                  </a:txBody>
                  <a:tcPr anchor="ctr"/>
                </a:tc>
                <a:tc>
                  <a:txBody>
                    <a:bodyPr/>
                    <a:lstStyle/>
                    <a:p>
                      <a:pPr algn="ctr"/>
                      <a:r>
                        <a:rPr lang="en-US" sz="1800" dirty="0"/>
                        <a:t>1 step or passive</a:t>
                      </a:r>
                    </a:p>
                  </a:txBody>
                  <a:tcPr anchor="ctr"/>
                </a:tc>
                <a:tc>
                  <a:txBody>
                    <a:bodyPr/>
                    <a:lstStyle/>
                    <a:p>
                      <a:pPr algn="ctr"/>
                      <a:r>
                        <a:rPr lang="en-US" sz="1800" dirty="0"/>
                        <a:t>Concrete or passive</a:t>
                      </a:r>
                    </a:p>
                  </a:txBody>
                  <a:tcPr anchor="ctr"/>
                </a:tc>
                <a:tc>
                  <a:txBody>
                    <a:bodyPr/>
                    <a:lstStyle/>
                    <a:p>
                      <a:pPr algn="ctr"/>
                      <a:r>
                        <a:rPr lang="en-US" sz="1800" dirty="0"/>
                        <a:t>Table facing wall</a:t>
                      </a:r>
                    </a:p>
                  </a:txBody>
                  <a:tcPr anchor="ctr"/>
                </a:tc>
                <a:extLst>
                  <a:ext uri="{0D108BD9-81ED-4DB2-BD59-A6C34878D82A}">
                    <a16:rowId xmlns:a16="http://schemas.microsoft.com/office/drawing/2014/main" val="2716173688"/>
                  </a:ext>
                </a:extLst>
              </a:tr>
              <a:tr h="582313">
                <a:tc>
                  <a:txBody>
                    <a:bodyPr/>
                    <a:lstStyle/>
                    <a:p>
                      <a:pPr algn="ctr"/>
                      <a:r>
                        <a:rPr lang="en-US" sz="2400" dirty="0"/>
                        <a:t>Late (2.0)</a:t>
                      </a:r>
                    </a:p>
                  </a:txBody>
                  <a:tcPr anchor="ctr"/>
                </a:tc>
                <a:tc>
                  <a:txBody>
                    <a:bodyPr/>
                    <a:lstStyle/>
                    <a:p>
                      <a:pPr algn="ctr"/>
                      <a:r>
                        <a:rPr lang="en-US" sz="1800" dirty="0"/>
                        <a:t>Passive</a:t>
                      </a:r>
                    </a:p>
                  </a:txBody>
                  <a:tcPr anchor="ctr"/>
                </a:tc>
                <a:tc>
                  <a:txBody>
                    <a:bodyPr/>
                    <a:lstStyle/>
                    <a:p>
                      <a:pPr algn="ctr"/>
                      <a:r>
                        <a:rPr lang="en-US" sz="1800" dirty="0"/>
                        <a:t>Passive</a:t>
                      </a:r>
                    </a:p>
                  </a:txBody>
                  <a:tcPr anchor="ctr"/>
                </a:tc>
                <a:tc>
                  <a:txBody>
                    <a:bodyPr/>
                    <a:lstStyle/>
                    <a:p>
                      <a:pPr algn="ctr"/>
                      <a:r>
                        <a:rPr lang="en-US" sz="1800" dirty="0"/>
                        <a:t>Watching</a:t>
                      </a:r>
                    </a:p>
                  </a:txBody>
                  <a:tcPr anchor="ctr"/>
                </a:tc>
                <a:extLst>
                  <a:ext uri="{0D108BD9-81ED-4DB2-BD59-A6C34878D82A}">
                    <a16:rowId xmlns:a16="http://schemas.microsoft.com/office/drawing/2014/main" val="2726786435"/>
                  </a:ext>
                </a:extLst>
              </a:tr>
            </a:tbl>
          </a:graphicData>
        </a:graphic>
      </p:graphicFrame>
    </p:spTree>
    <p:extLst>
      <p:ext uri="{BB962C8B-B14F-4D97-AF65-F5344CB8AC3E}">
        <p14:creationId xmlns:p14="http://schemas.microsoft.com/office/powerpoint/2010/main" val="2195526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DCA338-4DCB-4677-88F5-9760E5904F74}"/>
              </a:ext>
            </a:extLst>
          </p:cNvPr>
          <p:cNvSpPr>
            <a:spLocks noGrp="1"/>
          </p:cNvSpPr>
          <p:nvPr>
            <p:ph type="body" sz="quarter" idx="11"/>
          </p:nvPr>
        </p:nvSpPr>
        <p:spPr>
          <a:xfrm>
            <a:off x="593982" y="525731"/>
            <a:ext cx="11004035" cy="500438"/>
          </a:xfrm>
        </p:spPr>
        <p:txBody>
          <a:bodyPr/>
          <a:lstStyle/>
          <a:p>
            <a:r>
              <a:rPr lang="en-US" dirty="0"/>
              <a:t>The Order of Support Strategies as Dementia Progresses</a:t>
            </a:r>
          </a:p>
        </p:txBody>
      </p:sp>
      <p:sp>
        <p:nvSpPr>
          <p:cNvPr id="3" name="Text Placeholder 2">
            <a:extLst>
              <a:ext uri="{FF2B5EF4-FFF2-40B4-BE49-F238E27FC236}">
                <a16:creationId xmlns:a16="http://schemas.microsoft.com/office/drawing/2014/main" id="{7EC132EB-D5A1-4650-B461-14E1904A2B5C}"/>
              </a:ext>
            </a:extLst>
          </p:cNvPr>
          <p:cNvSpPr>
            <a:spLocks noGrp="1"/>
          </p:cNvSpPr>
          <p:nvPr>
            <p:ph type="body" sz="quarter" idx="13"/>
          </p:nvPr>
        </p:nvSpPr>
        <p:spPr>
          <a:xfrm>
            <a:off x="819807" y="2385174"/>
            <a:ext cx="2916621" cy="3223090"/>
          </a:xfrm>
        </p:spPr>
        <p:txBody>
          <a:bodyPr numCol="1"/>
          <a:lstStyle/>
          <a:p>
            <a:r>
              <a:rPr lang="en-US" dirty="0"/>
              <a:t>Writing</a:t>
            </a:r>
          </a:p>
          <a:p>
            <a:r>
              <a:rPr lang="en-US" dirty="0"/>
              <a:t>Complex verbal directions</a:t>
            </a:r>
          </a:p>
          <a:p>
            <a:r>
              <a:rPr lang="en-US" dirty="0"/>
              <a:t>Verbal suggestions or reminders</a:t>
            </a:r>
          </a:p>
        </p:txBody>
      </p:sp>
      <p:sp>
        <p:nvSpPr>
          <p:cNvPr id="4" name="Text Placeholder 2">
            <a:extLst>
              <a:ext uri="{FF2B5EF4-FFF2-40B4-BE49-F238E27FC236}">
                <a16:creationId xmlns:a16="http://schemas.microsoft.com/office/drawing/2014/main" id="{707496D9-4F3D-40C2-8165-0F4B7037DAE4}"/>
              </a:ext>
            </a:extLst>
          </p:cNvPr>
          <p:cNvSpPr txBox="1">
            <a:spLocks/>
          </p:cNvSpPr>
          <p:nvPr/>
        </p:nvSpPr>
        <p:spPr>
          <a:xfrm>
            <a:off x="4514192" y="2385175"/>
            <a:ext cx="2916621" cy="3223090"/>
          </a:xfrm>
          <a:prstGeom prst="rect">
            <a:avLst/>
          </a:prstGeom>
        </p:spPr>
        <p:txBody>
          <a:bodyPr numCol="1"/>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Simple verbal directions</a:t>
            </a:r>
          </a:p>
          <a:p>
            <a:r>
              <a:rPr lang="en-US" dirty="0"/>
              <a:t>Words linked to demonstrations</a:t>
            </a:r>
          </a:p>
          <a:p>
            <a:r>
              <a:rPr lang="en-US" dirty="0"/>
              <a:t>Visual cue (pointing) or examples</a:t>
            </a:r>
          </a:p>
        </p:txBody>
      </p:sp>
      <p:sp>
        <p:nvSpPr>
          <p:cNvPr id="5" name="Text Placeholder 2">
            <a:extLst>
              <a:ext uri="{FF2B5EF4-FFF2-40B4-BE49-F238E27FC236}">
                <a16:creationId xmlns:a16="http://schemas.microsoft.com/office/drawing/2014/main" id="{5E0FD857-4E6E-4C52-896D-6BAF475A1D7F}"/>
              </a:ext>
            </a:extLst>
          </p:cNvPr>
          <p:cNvSpPr txBox="1">
            <a:spLocks/>
          </p:cNvSpPr>
          <p:nvPr/>
        </p:nvSpPr>
        <p:spPr>
          <a:xfrm>
            <a:off x="8098218" y="2385175"/>
            <a:ext cx="3273975" cy="3223090"/>
          </a:xfrm>
          <a:prstGeom prst="rect">
            <a:avLst/>
          </a:prstGeom>
        </p:spPr>
        <p:txBody>
          <a:bodyPr numCol="1"/>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Visual cue linked to naming</a:t>
            </a:r>
          </a:p>
          <a:p>
            <a:r>
              <a:rPr lang="en-US" dirty="0"/>
              <a:t>Handing step-by-step</a:t>
            </a:r>
          </a:p>
          <a:p>
            <a:r>
              <a:rPr lang="en-US" dirty="0"/>
              <a:t>Direct by touch</a:t>
            </a:r>
          </a:p>
        </p:txBody>
      </p:sp>
      <p:sp>
        <p:nvSpPr>
          <p:cNvPr id="6" name="TextBox 5">
            <a:extLst>
              <a:ext uri="{FF2B5EF4-FFF2-40B4-BE49-F238E27FC236}">
                <a16:creationId xmlns:a16="http://schemas.microsoft.com/office/drawing/2014/main" id="{3AA8549F-F980-4492-826C-6E60C7709535}"/>
              </a:ext>
            </a:extLst>
          </p:cNvPr>
          <p:cNvSpPr txBox="1"/>
          <p:nvPr/>
        </p:nvSpPr>
        <p:spPr>
          <a:xfrm>
            <a:off x="1066800" y="1497723"/>
            <a:ext cx="2669628" cy="646331"/>
          </a:xfrm>
          <a:prstGeom prst="rect">
            <a:avLst/>
          </a:prstGeom>
          <a:noFill/>
        </p:spPr>
        <p:txBody>
          <a:bodyPr wrap="square" rtlCol="0">
            <a:spAutoFit/>
          </a:bodyPr>
          <a:lstStyle/>
          <a:p>
            <a:r>
              <a:rPr lang="en-US" sz="3600" b="1" dirty="0">
                <a:solidFill>
                  <a:srgbClr val="B15A51"/>
                </a:solidFill>
              </a:rPr>
              <a:t>Early</a:t>
            </a:r>
            <a:endParaRPr lang="en-US" b="1" dirty="0">
              <a:solidFill>
                <a:srgbClr val="B15A51"/>
              </a:solidFill>
            </a:endParaRPr>
          </a:p>
        </p:txBody>
      </p:sp>
      <p:sp>
        <p:nvSpPr>
          <p:cNvPr id="7" name="TextBox 6">
            <a:extLst>
              <a:ext uri="{FF2B5EF4-FFF2-40B4-BE49-F238E27FC236}">
                <a16:creationId xmlns:a16="http://schemas.microsoft.com/office/drawing/2014/main" id="{2D2D748A-A7A9-40F8-9339-2379ABA41391}"/>
              </a:ext>
            </a:extLst>
          </p:cNvPr>
          <p:cNvSpPr txBox="1"/>
          <p:nvPr/>
        </p:nvSpPr>
        <p:spPr>
          <a:xfrm>
            <a:off x="8928389" y="1481958"/>
            <a:ext cx="2669628" cy="646331"/>
          </a:xfrm>
          <a:prstGeom prst="rect">
            <a:avLst/>
          </a:prstGeom>
          <a:noFill/>
        </p:spPr>
        <p:txBody>
          <a:bodyPr wrap="square" rtlCol="0">
            <a:spAutoFit/>
          </a:bodyPr>
          <a:lstStyle/>
          <a:p>
            <a:r>
              <a:rPr lang="en-US" sz="3600" b="1" dirty="0">
                <a:solidFill>
                  <a:srgbClr val="B15A51"/>
                </a:solidFill>
              </a:rPr>
              <a:t>Late</a:t>
            </a:r>
            <a:endParaRPr lang="en-US" b="1" dirty="0">
              <a:solidFill>
                <a:srgbClr val="B15A51"/>
              </a:solidFill>
            </a:endParaRPr>
          </a:p>
        </p:txBody>
      </p:sp>
      <p:cxnSp>
        <p:nvCxnSpPr>
          <p:cNvPr id="11" name="Straight Arrow Connector 10">
            <a:extLst>
              <a:ext uri="{FF2B5EF4-FFF2-40B4-BE49-F238E27FC236}">
                <a16:creationId xmlns:a16="http://schemas.microsoft.com/office/drawing/2014/main" id="{4D04BE49-0AF8-4A55-805E-A7C9AE6C96EF}"/>
              </a:ext>
            </a:extLst>
          </p:cNvPr>
          <p:cNvCxnSpPr/>
          <p:nvPr/>
        </p:nvCxnSpPr>
        <p:spPr>
          <a:xfrm>
            <a:off x="2611821" y="1820889"/>
            <a:ext cx="6159059" cy="0"/>
          </a:xfrm>
          <a:prstGeom prst="straightConnector1">
            <a:avLst/>
          </a:prstGeom>
          <a:ln w="41275">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55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8C5A10-F868-497B-980F-AEA80A149197}"/>
              </a:ext>
            </a:extLst>
          </p:cNvPr>
          <p:cNvGrpSpPr/>
          <p:nvPr/>
        </p:nvGrpSpPr>
        <p:grpSpPr>
          <a:xfrm>
            <a:off x="421277" y="488734"/>
            <a:ext cx="10596128" cy="5759961"/>
            <a:chOff x="421277" y="378372"/>
            <a:chExt cx="10596128" cy="5759961"/>
          </a:xfrm>
        </p:grpSpPr>
        <p:grpSp>
          <p:nvGrpSpPr>
            <p:cNvPr id="14" name="Group 13">
              <a:extLst>
                <a:ext uri="{FF2B5EF4-FFF2-40B4-BE49-F238E27FC236}">
                  <a16:creationId xmlns:a16="http://schemas.microsoft.com/office/drawing/2014/main" id="{B9CFB7DA-7B81-43B6-9F85-3542E162D4CA}"/>
                </a:ext>
              </a:extLst>
            </p:cNvPr>
            <p:cNvGrpSpPr/>
            <p:nvPr/>
          </p:nvGrpSpPr>
          <p:grpSpPr>
            <a:xfrm>
              <a:off x="936702" y="378372"/>
              <a:ext cx="10080703" cy="5759961"/>
              <a:chOff x="936702" y="378372"/>
              <a:chExt cx="10080703" cy="5759961"/>
            </a:xfrm>
          </p:grpSpPr>
          <p:graphicFrame>
            <p:nvGraphicFramePr>
              <p:cNvPr id="5" name="Chart 4">
                <a:extLst>
                  <a:ext uri="{FF2B5EF4-FFF2-40B4-BE49-F238E27FC236}">
                    <a16:creationId xmlns:a16="http://schemas.microsoft.com/office/drawing/2014/main" id="{12CBAE4B-E59D-4511-95DE-59001AFF436B}"/>
                  </a:ext>
                </a:extLst>
              </p:cNvPr>
              <p:cNvGraphicFramePr/>
              <p:nvPr>
                <p:extLst>
                  <p:ext uri="{D42A27DB-BD31-4B8C-83A1-F6EECF244321}">
                    <p14:modId xmlns:p14="http://schemas.microsoft.com/office/powerpoint/2010/main" val="3231961524"/>
                  </p:ext>
                </p:extLst>
              </p:nvPr>
            </p:nvGraphicFramePr>
            <p:xfrm>
              <a:off x="1418897" y="378372"/>
              <a:ext cx="9598508" cy="575996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C57AFD3B-C44E-4579-874D-79FA786D4272}"/>
                  </a:ext>
                </a:extLst>
              </p:cNvPr>
              <p:cNvCxnSpPr/>
              <p:nvPr/>
            </p:nvCxnSpPr>
            <p:spPr>
              <a:xfrm>
                <a:off x="936702" y="1940312"/>
                <a:ext cx="0" cy="272089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F2E446-61F9-40A9-8ECA-B5EEC6E22098}"/>
                  </a:ext>
                </a:extLst>
              </p:cNvPr>
              <p:cNvCxnSpPr/>
              <p:nvPr/>
            </p:nvCxnSpPr>
            <p:spPr>
              <a:xfrm flipV="1">
                <a:off x="1576552" y="1765738"/>
                <a:ext cx="0" cy="3878317"/>
              </a:xfrm>
              <a:prstGeom prst="line">
                <a:avLst/>
              </a:prstGeom>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8CBC3E3E-E59A-4222-B4C3-E942D5439C2A}"/>
                </a:ext>
              </a:extLst>
            </p:cNvPr>
            <p:cNvSpPr txBox="1"/>
            <p:nvPr/>
          </p:nvSpPr>
          <p:spPr>
            <a:xfrm>
              <a:off x="488731" y="1529255"/>
              <a:ext cx="963277" cy="369332"/>
            </a:xfrm>
            <a:prstGeom prst="rect">
              <a:avLst/>
            </a:prstGeom>
            <a:noFill/>
          </p:spPr>
          <p:txBody>
            <a:bodyPr wrap="none" rtlCol="0">
              <a:spAutoFit/>
            </a:bodyPr>
            <a:lstStyle/>
            <a:p>
              <a:r>
                <a:rPr lang="en-US" dirty="0"/>
                <a:t>Abstract</a:t>
              </a:r>
            </a:p>
          </p:txBody>
        </p:sp>
        <p:sp>
          <p:nvSpPr>
            <p:cNvPr id="16" name="TextBox 15">
              <a:extLst>
                <a:ext uri="{FF2B5EF4-FFF2-40B4-BE49-F238E27FC236}">
                  <a16:creationId xmlns:a16="http://schemas.microsoft.com/office/drawing/2014/main" id="{32215E5C-C8AE-4F29-81DE-CD135DEF7D11}"/>
                </a:ext>
              </a:extLst>
            </p:cNvPr>
            <p:cNvSpPr txBox="1"/>
            <p:nvPr/>
          </p:nvSpPr>
          <p:spPr>
            <a:xfrm>
              <a:off x="421277" y="4774748"/>
              <a:ext cx="1030731" cy="369332"/>
            </a:xfrm>
            <a:prstGeom prst="rect">
              <a:avLst/>
            </a:prstGeom>
            <a:noFill/>
          </p:spPr>
          <p:txBody>
            <a:bodyPr wrap="none" rtlCol="0">
              <a:spAutoFit/>
            </a:bodyPr>
            <a:lstStyle/>
            <a:p>
              <a:r>
                <a:rPr lang="en-US" dirty="0"/>
                <a:t>Concrete</a:t>
              </a:r>
            </a:p>
          </p:txBody>
        </p:sp>
      </p:grpSp>
    </p:spTree>
    <p:extLst>
      <p:ext uri="{BB962C8B-B14F-4D97-AF65-F5344CB8AC3E}">
        <p14:creationId xmlns:p14="http://schemas.microsoft.com/office/powerpoint/2010/main" val="3807127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85F957-9E73-45AA-91B5-4D2615C755DA}"/>
              </a:ext>
            </a:extLst>
          </p:cNvPr>
          <p:cNvSpPr>
            <a:spLocks noGrp="1"/>
          </p:cNvSpPr>
          <p:nvPr>
            <p:ph type="body" sz="quarter" idx="11"/>
          </p:nvPr>
        </p:nvSpPr>
        <p:spPr>
          <a:xfrm>
            <a:off x="725510" y="620327"/>
            <a:ext cx="10740980" cy="500438"/>
          </a:xfrm>
        </p:spPr>
        <p:txBody>
          <a:bodyPr/>
          <a:lstStyle/>
          <a:p>
            <a:r>
              <a:rPr lang="en-US" dirty="0"/>
              <a:t>Based on Dr. Linda Teri’s ABC Model of Behavior (Antecedents – Behavior – Consequences)</a:t>
            </a:r>
          </a:p>
        </p:txBody>
      </p:sp>
      <p:graphicFrame>
        <p:nvGraphicFramePr>
          <p:cNvPr id="4" name="Diagram 3">
            <a:extLst>
              <a:ext uri="{FF2B5EF4-FFF2-40B4-BE49-F238E27FC236}">
                <a16:creationId xmlns:a16="http://schemas.microsoft.com/office/drawing/2014/main" id="{7418CD18-DC7D-4EDA-B890-6EFBB236DC67}"/>
              </a:ext>
            </a:extLst>
          </p:cNvPr>
          <p:cNvGraphicFramePr/>
          <p:nvPr>
            <p:extLst>
              <p:ext uri="{D42A27DB-BD31-4B8C-83A1-F6EECF244321}">
                <p14:modId xmlns:p14="http://schemas.microsoft.com/office/powerpoint/2010/main" val="3233121656"/>
              </p:ext>
            </p:extLst>
          </p:nvPr>
        </p:nvGraphicFramePr>
        <p:xfrm>
          <a:off x="2031999" y="1507942"/>
          <a:ext cx="8073697" cy="205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61734CE-8BA7-497A-B70B-74A4761CB786}"/>
              </a:ext>
            </a:extLst>
          </p:cNvPr>
          <p:cNvGraphicFramePr/>
          <p:nvPr>
            <p:extLst>
              <p:ext uri="{D42A27DB-BD31-4B8C-83A1-F6EECF244321}">
                <p14:modId xmlns:p14="http://schemas.microsoft.com/office/powerpoint/2010/main" val="1644770100"/>
              </p:ext>
            </p:extLst>
          </p:nvPr>
        </p:nvGraphicFramePr>
        <p:xfrm>
          <a:off x="1874344" y="3429000"/>
          <a:ext cx="8443311" cy="33005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5075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3EDC37-E81D-426D-8BF8-BF7840AAA70A}"/>
              </a:ext>
            </a:extLst>
          </p:cNvPr>
          <p:cNvGrpSpPr/>
          <p:nvPr/>
        </p:nvGrpSpPr>
        <p:grpSpPr>
          <a:xfrm>
            <a:off x="378372" y="1466193"/>
            <a:ext cx="9513615" cy="4687906"/>
            <a:chOff x="378372" y="1466193"/>
            <a:chExt cx="9513615" cy="4687906"/>
          </a:xfrm>
        </p:grpSpPr>
        <p:graphicFrame>
          <p:nvGraphicFramePr>
            <p:cNvPr id="5" name="Chart 4">
              <a:extLst>
                <a:ext uri="{FF2B5EF4-FFF2-40B4-BE49-F238E27FC236}">
                  <a16:creationId xmlns:a16="http://schemas.microsoft.com/office/drawing/2014/main" id="{C5508850-4E00-4E44-88DB-FEFC5E43D9B9}"/>
                </a:ext>
              </a:extLst>
            </p:cNvPr>
            <p:cNvGraphicFramePr/>
            <p:nvPr>
              <p:extLst>
                <p:ext uri="{D42A27DB-BD31-4B8C-83A1-F6EECF244321}">
                  <p14:modId xmlns:p14="http://schemas.microsoft.com/office/powerpoint/2010/main" val="222779777"/>
                </p:ext>
              </p:extLst>
            </p:nvPr>
          </p:nvGraphicFramePr>
          <p:xfrm>
            <a:off x="1954925" y="1466193"/>
            <a:ext cx="7937062" cy="4687906"/>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a:extLst>
                <a:ext uri="{FF2B5EF4-FFF2-40B4-BE49-F238E27FC236}">
                  <a16:creationId xmlns:a16="http://schemas.microsoft.com/office/drawing/2014/main" id="{4E24DD68-9384-471D-9CED-0C461D251EB5}"/>
                </a:ext>
              </a:extLst>
            </p:cNvPr>
            <p:cNvGrpSpPr/>
            <p:nvPr/>
          </p:nvGrpSpPr>
          <p:grpSpPr>
            <a:xfrm>
              <a:off x="378372" y="2680138"/>
              <a:ext cx="2073774" cy="2190199"/>
              <a:chOff x="378372" y="2680138"/>
              <a:chExt cx="2073774" cy="2190199"/>
            </a:xfrm>
          </p:grpSpPr>
          <p:sp>
            <p:nvSpPr>
              <p:cNvPr id="6" name="TextBox 5">
                <a:extLst>
                  <a:ext uri="{FF2B5EF4-FFF2-40B4-BE49-F238E27FC236}">
                    <a16:creationId xmlns:a16="http://schemas.microsoft.com/office/drawing/2014/main" id="{2A9D2776-D2F7-41E6-885C-48326EC87E5C}"/>
                  </a:ext>
                </a:extLst>
              </p:cNvPr>
              <p:cNvSpPr txBox="1"/>
              <p:nvPr/>
            </p:nvSpPr>
            <p:spPr>
              <a:xfrm>
                <a:off x="378372" y="2680138"/>
                <a:ext cx="1576553" cy="1754326"/>
              </a:xfrm>
              <a:prstGeom prst="rect">
                <a:avLst/>
              </a:prstGeom>
              <a:noFill/>
            </p:spPr>
            <p:txBody>
              <a:bodyPr wrap="square" rtlCol="0">
                <a:spAutoFit/>
              </a:bodyPr>
              <a:lstStyle/>
              <a:p>
                <a:r>
                  <a:rPr lang="en-US" dirty="0"/>
                  <a:t>Ability to handle multiple tasks and various kinds of stresses</a:t>
                </a:r>
              </a:p>
            </p:txBody>
          </p:sp>
          <p:sp>
            <p:nvSpPr>
              <p:cNvPr id="10" name="TextBox 9">
                <a:extLst>
                  <a:ext uri="{FF2B5EF4-FFF2-40B4-BE49-F238E27FC236}">
                    <a16:creationId xmlns:a16="http://schemas.microsoft.com/office/drawing/2014/main" id="{B0A4C376-5B16-49EC-A1A3-7337437FAE66}"/>
                  </a:ext>
                </a:extLst>
              </p:cNvPr>
              <p:cNvSpPr txBox="1"/>
              <p:nvPr/>
            </p:nvSpPr>
            <p:spPr>
              <a:xfrm>
                <a:off x="1811437" y="2986593"/>
                <a:ext cx="619080" cy="369332"/>
              </a:xfrm>
              <a:prstGeom prst="rect">
                <a:avLst/>
              </a:prstGeom>
              <a:noFill/>
            </p:spPr>
            <p:txBody>
              <a:bodyPr wrap="none" rtlCol="0">
                <a:spAutoFit/>
              </a:bodyPr>
              <a:lstStyle/>
              <a:p>
                <a:r>
                  <a:rPr lang="en-US" b="1" dirty="0"/>
                  <a:t>High</a:t>
                </a:r>
              </a:p>
            </p:txBody>
          </p:sp>
          <p:sp>
            <p:nvSpPr>
              <p:cNvPr id="11" name="TextBox 10">
                <a:extLst>
                  <a:ext uri="{FF2B5EF4-FFF2-40B4-BE49-F238E27FC236}">
                    <a16:creationId xmlns:a16="http://schemas.microsoft.com/office/drawing/2014/main" id="{4C0EE2A8-BAFD-4BE9-B314-7821B15A3E35}"/>
                  </a:ext>
                </a:extLst>
              </p:cNvPr>
              <p:cNvSpPr txBox="1"/>
              <p:nvPr/>
            </p:nvSpPr>
            <p:spPr>
              <a:xfrm>
                <a:off x="1765740" y="3858340"/>
                <a:ext cx="686406" cy="369332"/>
              </a:xfrm>
              <a:prstGeom prst="rect">
                <a:avLst/>
              </a:prstGeom>
              <a:noFill/>
            </p:spPr>
            <p:txBody>
              <a:bodyPr wrap="none" rtlCol="0">
                <a:spAutoFit/>
              </a:bodyPr>
              <a:lstStyle/>
              <a:p>
                <a:r>
                  <a:rPr lang="en-US" b="1" dirty="0"/>
                  <a:t>Med.</a:t>
                </a:r>
              </a:p>
            </p:txBody>
          </p:sp>
          <p:sp>
            <p:nvSpPr>
              <p:cNvPr id="12" name="TextBox 11">
                <a:extLst>
                  <a:ext uri="{FF2B5EF4-FFF2-40B4-BE49-F238E27FC236}">
                    <a16:creationId xmlns:a16="http://schemas.microsoft.com/office/drawing/2014/main" id="{EA0C1C3C-D94B-492F-B413-C6174AC755D0}"/>
                  </a:ext>
                </a:extLst>
              </p:cNvPr>
              <p:cNvSpPr txBox="1"/>
              <p:nvPr/>
            </p:nvSpPr>
            <p:spPr>
              <a:xfrm>
                <a:off x="1811437" y="4501005"/>
                <a:ext cx="576953" cy="369332"/>
              </a:xfrm>
              <a:prstGeom prst="rect">
                <a:avLst/>
              </a:prstGeom>
              <a:noFill/>
            </p:spPr>
            <p:txBody>
              <a:bodyPr wrap="none" rtlCol="0">
                <a:spAutoFit/>
              </a:bodyPr>
              <a:lstStyle/>
              <a:p>
                <a:r>
                  <a:rPr lang="en-US" b="1" dirty="0"/>
                  <a:t>Low</a:t>
                </a:r>
              </a:p>
            </p:txBody>
          </p:sp>
        </p:grpSp>
      </p:grpSp>
      <p:sp>
        <p:nvSpPr>
          <p:cNvPr id="2" name="Text Placeholder 1">
            <a:extLst>
              <a:ext uri="{FF2B5EF4-FFF2-40B4-BE49-F238E27FC236}">
                <a16:creationId xmlns:a16="http://schemas.microsoft.com/office/drawing/2014/main" id="{7A863301-F339-4E89-B90E-6B2F48843D27}"/>
              </a:ext>
            </a:extLst>
          </p:cNvPr>
          <p:cNvSpPr>
            <a:spLocks noGrp="1"/>
          </p:cNvSpPr>
          <p:nvPr>
            <p:ph type="body" sz="quarter" idx="11"/>
          </p:nvPr>
        </p:nvSpPr>
        <p:spPr>
          <a:xfrm>
            <a:off x="725510" y="703901"/>
            <a:ext cx="10740980" cy="500438"/>
          </a:xfrm>
        </p:spPr>
        <p:txBody>
          <a:bodyPr/>
          <a:lstStyle/>
          <a:p>
            <a:r>
              <a:rPr lang="en-US" sz="3200" dirty="0"/>
              <a:t>Hall and Buckwalter’s Progressively Lowered Stress Threshold Model of Behavior in Dementia</a:t>
            </a:r>
          </a:p>
        </p:txBody>
      </p:sp>
      <p:sp>
        <p:nvSpPr>
          <p:cNvPr id="8" name="TextBox 7">
            <a:extLst>
              <a:ext uri="{FF2B5EF4-FFF2-40B4-BE49-F238E27FC236}">
                <a16:creationId xmlns:a16="http://schemas.microsoft.com/office/drawing/2014/main" id="{0609A896-8799-489B-BD55-F8FCA44F2486}"/>
              </a:ext>
            </a:extLst>
          </p:cNvPr>
          <p:cNvSpPr txBox="1"/>
          <p:nvPr/>
        </p:nvSpPr>
        <p:spPr>
          <a:xfrm>
            <a:off x="4361793" y="3304342"/>
            <a:ext cx="3468414" cy="646331"/>
          </a:xfrm>
          <a:prstGeom prst="rect">
            <a:avLst/>
          </a:prstGeom>
          <a:noFill/>
        </p:spPr>
        <p:txBody>
          <a:bodyPr wrap="square" rtlCol="0">
            <a:spAutoFit/>
          </a:bodyPr>
          <a:lstStyle/>
          <a:p>
            <a:r>
              <a:rPr lang="en-US" dirty="0">
                <a:solidFill>
                  <a:schemeClr val="bg1"/>
                </a:solidFill>
              </a:rPr>
              <a:t>Potential catastrophic reactions from overstimulation</a:t>
            </a:r>
          </a:p>
        </p:txBody>
      </p:sp>
      <p:sp>
        <p:nvSpPr>
          <p:cNvPr id="7" name="TextBox 6">
            <a:extLst>
              <a:ext uri="{FF2B5EF4-FFF2-40B4-BE49-F238E27FC236}">
                <a16:creationId xmlns:a16="http://schemas.microsoft.com/office/drawing/2014/main" id="{701B48BF-D924-4655-A3EB-C888B709817C}"/>
              </a:ext>
            </a:extLst>
          </p:cNvPr>
          <p:cNvSpPr txBox="1"/>
          <p:nvPr/>
        </p:nvSpPr>
        <p:spPr>
          <a:xfrm>
            <a:off x="3499945" y="4382814"/>
            <a:ext cx="1473609" cy="369332"/>
          </a:xfrm>
          <a:prstGeom prst="rect">
            <a:avLst/>
          </a:prstGeom>
          <a:noFill/>
        </p:spPr>
        <p:txBody>
          <a:bodyPr wrap="none" rtlCol="0">
            <a:spAutoFit/>
          </a:bodyPr>
          <a:lstStyle/>
          <a:p>
            <a:r>
              <a:rPr lang="en-US" dirty="0"/>
              <a:t>Comfort Zone</a:t>
            </a:r>
          </a:p>
        </p:txBody>
      </p:sp>
      <p:sp>
        <p:nvSpPr>
          <p:cNvPr id="9" name="TextBox 8">
            <a:extLst>
              <a:ext uri="{FF2B5EF4-FFF2-40B4-BE49-F238E27FC236}">
                <a16:creationId xmlns:a16="http://schemas.microsoft.com/office/drawing/2014/main" id="{206959E4-E335-4774-8564-1E74AEE195A3}"/>
              </a:ext>
            </a:extLst>
          </p:cNvPr>
          <p:cNvSpPr txBox="1"/>
          <p:nvPr/>
        </p:nvSpPr>
        <p:spPr>
          <a:xfrm>
            <a:off x="2430517" y="5099419"/>
            <a:ext cx="3245069" cy="584775"/>
          </a:xfrm>
          <a:prstGeom prst="rect">
            <a:avLst/>
          </a:prstGeom>
          <a:noFill/>
        </p:spPr>
        <p:txBody>
          <a:bodyPr wrap="square" rtlCol="0">
            <a:spAutoFit/>
          </a:bodyPr>
          <a:lstStyle/>
          <a:p>
            <a:r>
              <a:rPr lang="en-US" sz="1600" dirty="0"/>
              <a:t>Potential for catastrophic reactions from under stimulation</a:t>
            </a:r>
          </a:p>
        </p:txBody>
      </p:sp>
    </p:spTree>
    <p:extLst>
      <p:ext uri="{BB962C8B-B14F-4D97-AF65-F5344CB8AC3E}">
        <p14:creationId xmlns:p14="http://schemas.microsoft.com/office/powerpoint/2010/main" val="2922637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8F29A-4E3D-4983-A3DB-5E536F843F3C}"/>
              </a:ext>
            </a:extLst>
          </p:cNvPr>
          <p:cNvSpPr>
            <a:spLocks noGrp="1"/>
          </p:cNvSpPr>
          <p:nvPr>
            <p:ph type="body" sz="quarter" idx="11"/>
          </p:nvPr>
        </p:nvSpPr>
        <p:spPr/>
        <p:txBody>
          <a:bodyPr/>
          <a:lstStyle/>
          <a:p>
            <a:r>
              <a:rPr lang="en-US" dirty="0"/>
              <a:t>Session 5: Objectives</a:t>
            </a:r>
          </a:p>
        </p:txBody>
      </p:sp>
      <p:sp>
        <p:nvSpPr>
          <p:cNvPr id="3" name="Text Placeholder 2">
            <a:extLst>
              <a:ext uri="{FF2B5EF4-FFF2-40B4-BE49-F238E27FC236}">
                <a16:creationId xmlns:a16="http://schemas.microsoft.com/office/drawing/2014/main" id="{BC2D3819-2369-44D3-A5BE-FF4C84A77075}"/>
              </a:ext>
            </a:extLst>
          </p:cNvPr>
          <p:cNvSpPr>
            <a:spLocks noGrp="1"/>
          </p:cNvSpPr>
          <p:nvPr>
            <p:ph type="body" sz="quarter" idx="13"/>
          </p:nvPr>
        </p:nvSpPr>
        <p:spPr/>
        <p:txBody>
          <a:bodyPr/>
          <a:lstStyle/>
          <a:p>
            <a:r>
              <a:rPr lang="en-US" sz="2000" dirty="0"/>
              <a:t>They will experience an increased sense of mastery in their caregiving role</a:t>
            </a:r>
          </a:p>
        </p:txBody>
      </p:sp>
      <p:sp>
        <p:nvSpPr>
          <p:cNvPr id="5" name="Text Placeholder 4">
            <a:extLst>
              <a:ext uri="{FF2B5EF4-FFF2-40B4-BE49-F238E27FC236}">
                <a16:creationId xmlns:a16="http://schemas.microsoft.com/office/drawing/2014/main" id="{21936E6F-B8EC-4949-9C7A-2C7DB3BFE8B9}"/>
              </a:ext>
            </a:extLst>
          </p:cNvPr>
          <p:cNvSpPr>
            <a:spLocks noGrp="1"/>
          </p:cNvSpPr>
          <p:nvPr>
            <p:ph type="body" sz="quarter" idx="17"/>
          </p:nvPr>
        </p:nvSpPr>
        <p:spPr>
          <a:xfrm>
            <a:off x="749122" y="3567445"/>
            <a:ext cx="3374266" cy="334851"/>
          </a:xfrm>
        </p:spPr>
        <p:txBody>
          <a:bodyPr/>
          <a:lstStyle/>
          <a:p>
            <a:r>
              <a:rPr lang="en-US" sz="2000" dirty="0"/>
              <a:t>Participants will appreciate that they developed/ strengthened their caregiving skills</a:t>
            </a:r>
          </a:p>
        </p:txBody>
      </p:sp>
      <p:sp>
        <p:nvSpPr>
          <p:cNvPr id="6" name="Text Placeholder 5">
            <a:extLst>
              <a:ext uri="{FF2B5EF4-FFF2-40B4-BE49-F238E27FC236}">
                <a16:creationId xmlns:a16="http://schemas.microsoft.com/office/drawing/2014/main" id="{B9083FE1-40EE-425F-A95B-A9E3CFEE5598}"/>
              </a:ext>
            </a:extLst>
          </p:cNvPr>
          <p:cNvSpPr>
            <a:spLocks noGrp="1"/>
          </p:cNvSpPr>
          <p:nvPr>
            <p:ph type="body" sz="quarter" idx="21"/>
          </p:nvPr>
        </p:nvSpPr>
        <p:spPr>
          <a:xfrm>
            <a:off x="8068614" y="3567445"/>
            <a:ext cx="3545870" cy="334851"/>
          </a:xfrm>
        </p:spPr>
        <p:txBody>
          <a:bodyPr/>
          <a:lstStyle/>
          <a:p>
            <a:r>
              <a:rPr lang="en-US" sz="2000" dirty="0"/>
              <a:t>They will acquire additional skills – introduction to the options, outcomes, values, Likelihood Decision-Making Model</a:t>
            </a:r>
          </a:p>
        </p:txBody>
      </p:sp>
      <p:sp>
        <p:nvSpPr>
          <p:cNvPr id="15" name="TextBox 14">
            <a:extLst>
              <a:ext uri="{FF2B5EF4-FFF2-40B4-BE49-F238E27FC236}">
                <a16:creationId xmlns:a16="http://schemas.microsoft.com/office/drawing/2014/main" id="{EE21B243-EEA0-4A12-95E8-7BE726AFED1C}"/>
              </a:ext>
            </a:extLst>
          </p:cNvPr>
          <p:cNvSpPr txBox="1"/>
          <p:nvPr/>
        </p:nvSpPr>
        <p:spPr>
          <a:xfrm>
            <a:off x="2177971" y="2343964"/>
            <a:ext cx="418704" cy="646331"/>
          </a:xfrm>
          <a:prstGeom prst="rect">
            <a:avLst/>
          </a:prstGeom>
          <a:noFill/>
        </p:spPr>
        <p:txBody>
          <a:bodyPr wrap="none" rtlCol="0">
            <a:spAutoFit/>
          </a:bodyPr>
          <a:lstStyle/>
          <a:p>
            <a:r>
              <a:rPr lang="en-US" sz="3600" dirty="0">
                <a:solidFill>
                  <a:schemeClr val="bg1"/>
                </a:solidFill>
                <a:latin typeface="+mj-lt"/>
              </a:rPr>
              <a:t>1</a:t>
            </a:r>
          </a:p>
        </p:txBody>
      </p:sp>
      <p:sp>
        <p:nvSpPr>
          <p:cNvPr id="16" name="TextBox 15">
            <a:extLst>
              <a:ext uri="{FF2B5EF4-FFF2-40B4-BE49-F238E27FC236}">
                <a16:creationId xmlns:a16="http://schemas.microsoft.com/office/drawing/2014/main" id="{F92626FE-BB53-4A51-A7E4-B46A61FFFF69}"/>
              </a:ext>
            </a:extLst>
          </p:cNvPr>
          <p:cNvSpPr txBox="1"/>
          <p:nvPr/>
        </p:nvSpPr>
        <p:spPr>
          <a:xfrm>
            <a:off x="5886648" y="2360007"/>
            <a:ext cx="418704" cy="646331"/>
          </a:xfrm>
          <a:prstGeom prst="rect">
            <a:avLst/>
          </a:prstGeom>
          <a:noFill/>
        </p:spPr>
        <p:txBody>
          <a:bodyPr wrap="none" rtlCol="0">
            <a:spAutoFit/>
          </a:bodyPr>
          <a:lstStyle/>
          <a:p>
            <a:r>
              <a:rPr lang="en-US" sz="3600" dirty="0">
                <a:solidFill>
                  <a:schemeClr val="bg1"/>
                </a:solidFill>
                <a:latin typeface="+mj-lt"/>
              </a:rPr>
              <a:t>2</a:t>
            </a:r>
          </a:p>
        </p:txBody>
      </p:sp>
      <p:sp>
        <p:nvSpPr>
          <p:cNvPr id="17" name="TextBox 16">
            <a:extLst>
              <a:ext uri="{FF2B5EF4-FFF2-40B4-BE49-F238E27FC236}">
                <a16:creationId xmlns:a16="http://schemas.microsoft.com/office/drawing/2014/main" id="{0BDC5C27-5D79-43FC-A741-35C1FA2C231E}"/>
              </a:ext>
            </a:extLst>
          </p:cNvPr>
          <p:cNvSpPr txBox="1"/>
          <p:nvPr/>
        </p:nvSpPr>
        <p:spPr>
          <a:xfrm>
            <a:off x="9546394" y="2343963"/>
            <a:ext cx="418704" cy="646331"/>
          </a:xfrm>
          <a:prstGeom prst="rect">
            <a:avLst/>
          </a:prstGeom>
          <a:noFill/>
        </p:spPr>
        <p:txBody>
          <a:bodyPr wrap="none" rtlCol="0">
            <a:spAutoFit/>
          </a:bodyPr>
          <a:lstStyle/>
          <a:p>
            <a:r>
              <a:rPr lang="en-US" sz="3600" dirty="0">
                <a:solidFill>
                  <a:schemeClr val="bg1"/>
                </a:solidFill>
                <a:latin typeface="+mj-lt"/>
              </a:rPr>
              <a:t>3</a:t>
            </a:r>
          </a:p>
        </p:txBody>
      </p:sp>
    </p:spTree>
    <p:extLst>
      <p:ext uri="{BB962C8B-B14F-4D97-AF65-F5344CB8AC3E}">
        <p14:creationId xmlns:p14="http://schemas.microsoft.com/office/powerpoint/2010/main" val="3792791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E693589-FB1F-4497-A12B-AD240E48E146}"/>
              </a:ext>
            </a:extLst>
          </p:cNvPr>
          <p:cNvGraphicFramePr/>
          <p:nvPr>
            <p:extLst>
              <p:ext uri="{D42A27DB-BD31-4B8C-83A1-F6EECF244321}">
                <p14:modId xmlns:p14="http://schemas.microsoft.com/office/powerpoint/2010/main" val="4183452740"/>
              </p:ext>
            </p:extLst>
          </p:nvPr>
        </p:nvGraphicFramePr>
        <p:xfrm>
          <a:off x="1507956" y="336884"/>
          <a:ext cx="8919411" cy="580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6821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1290E-1195-497B-B886-88A161F97651}"/>
              </a:ext>
            </a:extLst>
          </p:cNvPr>
          <p:cNvSpPr>
            <a:spLocks noGrp="1"/>
          </p:cNvSpPr>
          <p:nvPr>
            <p:ph type="body" sz="quarter" idx="11"/>
          </p:nvPr>
        </p:nvSpPr>
        <p:spPr/>
        <p:txBody>
          <a:bodyPr/>
          <a:lstStyle/>
          <a:p>
            <a:r>
              <a:rPr lang="en-US" dirty="0"/>
              <a:t>The OOVL Decision-Making Grid</a:t>
            </a:r>
          </a:p>
        </p:txBody>
      </p:sp>
      <p:sp>
        <p:nvSpPr>
          <p:cNvPr id="26" name="TextBox 25">
            <a:extLst>
              <a:ext uri="{FF2B5EF4-FFF2-40B4-BE49-F238E27FC236}">
                <a16:creationId xmlns:a16="http://schemas.microsoft.com/office/drawing/2014/main" id="{A6BF160A-F57D-487A-B0E1-49D981A20ED5}"/>
              </a:ext>
            </a:extLst>
          </p:cNvPr>
          <p:cNvSpPr txBox="1"/>
          <p:nvPr/>
        </p:nvSpPr>
        <p:spPr>
          <a:xfrm>
            <a:off x="1957137" y="1911283"/>
            <a:ext cx="936667" cy="369332"/>
          </a:xfrm>
          <a:prstGeom prst="rect">
            <a:avLst/>
          </a:prstGeom>
          <a:noFill/>
        </p:spPr>
        <p:txBody>
          <a:bodyPr wrap="none" rtlCol="0">
            <a:spAutoFit/>
          </a:bodyPr>
          <a:lstStyle/>
          <a:p>
            <a:r>
              <a:rPr lang="en-US" b="1" dirty="0"/>
              <a:t>Figure 1</a:t>
            </a:r>
          </a:p>
        </p:txBody>
      </p:sp>
      <p:sp>
        <p:nvSpPr>
          <p:cNvPr id="31" name="TextBox 30">
            <a:extLst>
              <a:ext uri="{FF2B5EF4-FFF2-40B4-BE49-F238E27FC236}">
                <a16:creationId xmlns:a16="http://schemas.microsoft.com/office/drawing/2014/main" id="{56EBCF16-7BBC-41B3-BC43-5F9A5F13DD65}"/>
              </a:ext>
            </a:extLst>
          </p:cNvPr>
          <p:cNvSpPr txBox="1"/>
          <p:nvPr/>
        </p:nvSpPr>
        <p:spPr>
          <a:xfrm>
            <a:off x="5342021" y="4036263"/>
            <a:ext cx="793807" cy="369332"/>
          </a:xfrm>
          <a:prstGeom prst="rect">
            <a:avLst/>
          </a:prstGeom>
          <a:noFill/>
        </p:spPr>
        <p:txBody>
          <a:bodyPr wrap="none" rtlCol="0">
            <a:spAutoFit/>
          </a:bodyPr>
          <a:lstStyle/>
          <a:p>
            <a:r>
              <a:rPr lang="en-US" dirty="0"/>
              <a:t>Values</a:t>
            </a:r>
          </a:p>
        </p:txBody>
      </p:sp>
      <p:sp>
        <p:nvSpPr>
          <p:cNvPr id="32" name="TextBox 31">
            <a:extLst>
              <a:ext uri="{FF2B5EF4-FFF2-40B4-BE49-F238E27FC236}">
                <a16:creationId xmlns:a16="http://schemas.microsoft.com/office/drawing/2014/main" id="{2DBFE5A3-A415-4731-8476-7FC9A717E746}"/>
              </a:ext>
            </a:extLst>
          </p:cNvPr>
          <p:cNvSpPr txBox="1"/>
          <p:nvPr/>
        </p:nvSpPr>
        <p:spPr>
          <a:xfrm rot="16200000">
            <a:off x="7753546" y="4835800"/>
            <a:ext cx="1140633" cy="369332"/>
          </a:xfrm>
          <a:prstGeom prst="rect">
            <a:avLst/>
          </a:prstGeom>
          <a:noFill/>
        </p:spPr>
        <p:txBody>
          <a:bodyPr wrap="none" rtlCol="0">
            <a:spAutoFit/>
          </a:bodyPr>
          <a:lstStyle/>
          <a:p>
            <a:r>
              <a:rPr lang="en-US" dirty="0"/>
              <a:t>Likelihood</a:t>
            </a:r>
          </a:p>
        </p:txBody>
      </p:sp>
      <p:sp>
        <p:nvSpPr>
          <p:cNvPr id="36" name="TextBox 35">
            <a:extLst>
              <a:ext uri="{FF2B5EF4-FFF2-40B4-BE49-F238E27FC236}">
                <a16:creationId xmlns:a16="http://schemas.microsoft.com/office/drawing/2014/main" id="{9ADF2027-A954-4B82-AC71-9BBA976CA8BA}"/>
              </a:ext>
            </a:extLst>
          </p:cNvPr>
          <p:cNvSpPr txBox="1"/>
          <p:nvPr/>
        </p:nvSpPr>
        <p:spPr>
          <a:xfrm rot="16200000">
            <a:off x="1660376" y="4793100"/>
            <a:ext cx="921021" cy="369332"/>
          </a:xfrm>
          <a:prstGeom prst="rect">
            <a:avLst/>
          </a:prstGeom>
          <a:noFill/>
        </p:spPr>
        <p:txBody>
          <a:bodyPr wrap="none" rtlCol="0">
            <a:spAutoFit/>
          </a:bodyPr>
          <a:lstStyle/>
          <a:p>
            <a:r>
              <a:rPr lang="en-US" dirty="0"/>
              <a:t>Options</a:t>
            </a:r>
          </a:p>
        </p:txBody>
      </p:sp>
      <p:sp>
        <p:nvSpPr>
          <p:cNvPr id="37" name="Parallelogram 36">
            <a:extLst>
              <a:ext uri="{FF2B5EF4-FFF2-40B4-BE49-F238E27FC236}">
                <a16:creationId xmlns:a16="http://schemas.microsoft.com/office/drawing/2014/main" id="{EA8D2107-B67E-48D2-84C8-F3E21526C474}"/>
              </a:ext>
            </a:extLst>
          </p:cNvPr>
          <p:cNvSpPr/>
          <p:nvPr/>
        </p:nvSpPr>
        <p:spPr>
          <a:xfrm>
            <a:off x="6276925" y="4030743"/>
            <a:ext cx="667238" cy="35659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03EC0C2C-EC6D-4B08-BB9B-88D018777C84}"/>
              </a:ext>
            </a:extLst>
          </p:cNvPr>
          <p:cNvSpPr/>
          <p:nvPr/>
        </p:nvSpPr>
        <p:spPr>
          <a:xfrm>
            <a:off x="6861602" y="4036263"/>
            <a:ext cx="667238" cy="353661"/>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178F4954-2171-4677-ADFD-3669F20CB629}"/>
              </a:ext>
            </a:extLst>
          </p:cNvPr>
          <p:cNvSpPr/>
          <p:nvPr/>
        </p:nvSpPr>
        <p:spPr>
          <a:xfrm>
            <a:off x="7451394" y="4024164"/>
            <a:ext cx="667238" cy="37211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a:extLst>
              <a:ext uri="{FF2B5EF4-FFF2-40B4-BE49-F238E27FC236}">
                <a16:creationId xmlns:a16="http://schemas.microsoft.com/office/drawing/2014/main" id="{C02075CE-DBD2-4A45-BA78-F1CF4652036D}"/>
              </a:ext>
            </a:extLst>
          </p:cNvPr>
          <p:cNvSpPr/>
          <p:nvPr/>
        </p:nvSpPr>
        <p:spPr>
          <a:xfrm>
            <a:off x="6367061" y="1956192"/>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E1FE5D2A-4B5A-43BC-B63F-A2EC13B2DAFB}"/>
              </a:ext>
            </a:extLst>
          </p:cNvPr>
          <p:cNvSpPr/>
          <p:nvPr/>
        </p:nvSpPr>
        <p:spPr>
          <a:xfrm>
            <a:off x="6957048" y="1956873"/>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0C9815D1-E69D-4FC8-B681-9B385AFFAA64}"/>
              </a:ext>
            </a:extLst>
          </p:cNvPr>
          <p:cNvSpPr/>
          <p:nvPr/>
        </p:nvSpPr>
        <p:spPr>
          <a:xfrm>
            <a:off x="7537201" y="1947579"/>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3">
            <a:extLst>
              <a:ext uri="{FF2B5EF4-FFF2-40B4-BE49-F238E27FC236}">
                <a16:creationId xmlns:a16="http://schemas.microsoft.com/office/drawing/2014/main" id="{2EE51375-AFD6-4FA3-80C0-2D43372471FE}"/>
              </a:ext>
            </a:extLst>
          </p:cNvPr>
          <p:cNvGraphicFramePr>
            <a:graphicFrameLocks noGrp="1"/>
          </p:cNvGraphicFramePr>
          <p:nvPr>
            <p:extLst>
              <p:ext uri="{D42A27DB-BD31-4B8C-83A1-F6EECF244321}">
                <p14:modId xmlns:p14="http://schemas.microsoft.com/office/powerpoint/2010/main" val="1130911281"/>
              </p:ext>
            </p:extLst>
          </p:nvPr>
        </p:nvGraphicFramePr>
        <p:xfrm>
          <a:off x="2418404" y="4395444"/>
          <a:ext cx="5617667" cy="1097280"/>
        </p:xfrm>
        <a:graphic>
          <a:graphicData uri="http://schemas.openxmlformats.org/drawingml/2006/table">
            <a:tbl>
              <a:tblPr firstRow="1" bandRow="1">
                <a:tableStyleId>{5940675A-B579-460E-94D1-54222C63F5DA}</a:tableStyleId>
              </a:tblPr>
              <a:tblGrid>
                <a:gridCol w="3853522">
                  <a:extLst>
                    <a:ext uri="{9D8B030D-6E8A-4147-A177-3AD203B41FA5}">
                      <a16:colId xmlns:a16="http://schemas.microsoft.com/office/drawing/2014/main" val="323046380"/>
                    </a:ext>
                  </a:extLst>
                </a:gridCol>
                <a:gridCol w="581891">
                  <a:extLst>
                    <a:ext uri="{9D8B030D-6E8A-4147-A177-3AD203B41FA5}">
                      <a16:colId xmlns:a16="http://schemas.microsoft.com/office/drawing/2014/main" val="77188395"/>
                    </a:ext>
                  </a:extLst>
                </a:gridCol>
                <a:gridCol w="581891">
                  <a:extLst>
                    <a:ext uri="{9D8B030D-6E8A-4147-A177-3AD203B41FA5}">
                      <a16:colId xmlns:a16="http://schemas.microsoft.com/office/drawing/2014/main" val="3111591313"/>
                    </a:ext>
                  </a:extLst>
                </a:gridCol>
                <a:gridCol w="600363">
                  <a:extLst>
                    <a:ext uri="{9D8B030D-6E8A-4147-A177-3AD203B41FA5}">
                      <a16:colId xmlns:a16="http://schemas.microsoft.com/office/drawing/2014/main" val="1196343856"/>
                    </a:ext>
                  </a:extLst>
                </a:gridCol>
              </a:tblGrid>
              <a:tr h="3626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6476306"/>
                  </a:ext>
                </a:extLst>
              </a:tr>
              <a:tr h="36266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68624439"/>
                  </a:ext>
                </a:extLst>
              </a:tr>
              <a:tr h="36266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3204355"/>
                  </a:ext>
                </a:extLst>
              </a:tr>
            </a:tbl>
          </a:graphicData>
        </a:graphic>
      </p:graphicFrame>
    </p:spTree>
    <p:extLst>
      <p:ext uri="{BB962C8B-B14F-4D97-AF65-F5344CB8AC3E}">
        <p14:creationId xmlns:p14="http://schemas.microsoft.com/office/powerpoint/2010/main" val="1389173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1290E-1195-497B-B886-88A161F97651}"/>
              </a:ext>
            </a:extLst>
          </p:cNvPr>
          <p:cNvSpPr>
            <a:spLocks noGrp="1"/>
          </p:cNvSpPr>
          <p:nvPr>
            <p:ph type="body" sz="quarter" idx="11"/>
          </p:nvPr>
        </p:nvSpPr>
        <p:spPr/>
        <p:txBody>
          <a:bodyPr/>
          <a:lstStyle/>
          <a:p>
            <a:r>
              <a:rPr lang="en-US" dirty="0"/>
              <a:t>The OOVL Decision-Making Grid</a:t>
            </a:r>
          </a:p>
        </p:txBody>
      </p:sp>
      <p:sp>
        <p:nvSpPr>
          <p:cNvPr id="26" name="TextBox 25">
            <a:extLst>
              <a:ext uri="{FF2B5EF4-FFF2-40B4-BE49-F238E27FC236}">
                <a16:creationId xmlns:a16="http://schemas.microsoft.com/office/drawing/2014/main" id="{A6BF160A-F57D-487A-B0E1-49D981A20ED5}"/>
              </a:ext>
            </a:extLst>
          </p:cNvPr>
          <p:cNvSpPr txBox="1"/>
          <p:nvPr/>
        </p:nvSpPr>
        <p:spPr>
          <a:xfrm>
            <a:off x="1957137" y="1911283"/>
            <a:ext cx="943528" cy="369332"/>
          </a:xfrm>
          <a:prstGeom prst="rect">
            <a:avLst/>
          </a:prstGeom>
          <a:noFill/>
        </p:spPr>
        <p:txBody>
          <a:bodyPr wrap="none" rtlCol="0">
            <a:spAutoFit/>
          </a:bodyPr>
          <a:lstStyle/>
          <a:p>
            <a:r>
              <a:rPr lang="en-US" b="1" dirty="0"/>
              <a:t>Figure 2</a:t>
            </a:r>
          </a:p>
        </p:txBody>
      </p:sp>
      <p:sp>
        <p:nvSpPr>
          <p:cNvPr id="31" name="TextBox 30">
            <a:extLst>
              <a:ext uri="{FF2B5EF4-FFF2-40B4-BE49-F238E27FC236}">
                <a16:creationId xmlns:a16="http://schemas.microsoft.com/office/drawing/2014/main" id="{56EBCF16-7BBC-41B3-BC43-5F9A5F13DD65}"/>
              </a:ext>
            </a:extLst>
          </p:cNvPr>
          <p:cNvSpPr txBox="1"/>
          <p:nvPr/>
        </p:nvSpPr>
        <p:spPr>
          <a:xfrm>
            <a:off x="5342021" y="4036263"/>
            <a:ext cx="793807" cy="369332"/>
          </a:xfrm>
          <a:prstGeom prst="rect">
            <a:avLst/>
          </a:prstGeom>
          <a:noFill/>
        </p:spPr>
        <p:txBody>
          <a:bodyPr wrap="none" rtlCol="0">
            <a:spAutoFit/>
          </a:bodyPr>
          <a:lstStyle/>
          <a:p>
            <a:r>
              <a:rPr lang="en-US" dirty="0"/>
              <a:t>Values</a:t>
            </a:r>
          </a:p>
        </p:txBody>
      </p:sp>
      <p:sp>
        <p:nvSpPr>
          <p:cNvPr id="32" name="TextBox 31">
            <a:extLst>
              <a:ext uri="{FF2B5EF4-FFF2-40B4-BE49-F238E27FC236}">
                <a16:creationId xmlns:a16="http://schemas.microsoft.com/office/drawing/2014/main" id="{2DBFE5A3-A415-4731-8476-7FC9A717E746}"/>
              </a:ext>
            </a:extLst>
          </p:cNvPr>
          <p:cNvSpPr txBox="1"/>
          <p:nvPr/>
        </p:nvSpPr>
        <p:spPr>
          <a:xfrm rot="16200000">
            <a:off x="7753546" y="4835800"/>
            <a:ext cx="1140633" cy="369332"/>
          </a:xfrm>
          <a:prstGeom prst="rect">
            <a:avLst/>
          </a:prstGeom>
          <a:noFill/>
        </p:spPr>
        <p:txBody>
          <a:bodyPr wrap="none" rtlCol="0">
            <a:spAutoFit/>
          </a:bodyPr>
          <a:lstStyle/>
          <a:p>
            <a:r>
              <a:rPr lang="en-US" dirty="0"/>
              <a:t>Likelihood</a:t>
            </a:r>
          </a:p>
        </p:txBody>
      </p:sp>
      <p:sp>
        <p:nvSpPr>
          <p:cNvPr id="36" name="TextBox 35">
            <a:extLst>
              <a:ext uri="{FF2B5EF4-FFF2-40B4-BE49-F238E27FC236}">
                <a16:creationId xmlns:a16="http://schemas.microsoft.com/office/drawing/2014/main" id="{9ADF2027-A954-4B82-AC71-9BBA976CA8BA}"/>
              </a:ext>
            </a:extLst>
          </p:cNvPr>
          <p:cNvSpPr txBox="1"/>
          <p:nvPr/>
        </p:nvSpPr>
        <p:spPr>
          <a:xfrm rot="16200000">
            <a:off x="1660376" y="4793100"/>
            <a:ext cx="921021" cy="369332"/>
          </a:xfrm>
          <a:prstGeom prst="rect">
            <a:avLst/>
          </a:prstGeom>
          <a:noFill/>
        </p:spPr>
        <p:txBody>
          <a:bodyPr wrap="none" rtlCol="0">
            <a:spAutoFit/>
          </a:bodyPr>
          <a:lstStyle/>
          <a:p>
            <a:r>
              <a:rPr lang="en-US" dirty="0"/>
              <a:t>Options</a:t>
            </a:r>
          </a:p>
        </p:txBody>
      </p:sp>
      <p:sp>
        <p:nvSpPr>
          <p:cNvPr id="37" name="Parallelogram 36">
            <a:extLst>
              <a:ext uri="{FF2B5EF4-FFF2-40B4-BE49-F238E27FC236}">
                <a16:creationId xmlns:a16="http://schemas.microsoft.com/office/drawing/2014/main" id="{EA8D2107-B67E-48D2-84C8-F3E21526C474}"/>
              </a:ext>
            </a:extLst>
          </p:cNvPr>
          <p:cNvSpPr/>
          <p:nvPr/>
        </p:nvSpPr>
        <p:spPr>
          <a:xfrm>
            <a:off x="6276925" y="4030743"/>
            <a:ext cx="667238" cy="35659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38" name="Parallelogram 37">
            <a:extLst>
              <a:ext uri="{FF2B5EF4-FFF2-40B4-BE49-F238E27FC236}">
                <a16:creationId xmlns:a16="http://schemas.microsoft.com/office/drawing/2014/main" id="{03EC0C2C-EC6D-4B08-BB9B-88D018777C84}"/>
              </a:ext>
            </a:extLst>
          </p:cNvPr>
          <p:cNvSpPr/>
          <p:nvPr/>
        </p:nvSpPr>
        <p:spPr>
          <a:xfrm>
            <a:off x="6861602" y="4036263"/>
            <a:ext cx="667238" cy="353661"/>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39" name="Parallelogram 38">
            <a:extLst>
              <a:ext uri="{FF2B5EF4-FFF2-40B4-BE49-F238E27FC236}">
                <a16:creationId xmlns:a16="http://schemas.microsoft.com/office/drawing/2014/main" id="{178F4954-2171-4677-ADFD-3669F20CB629}"/>
              </a:ext>
            </a:extLst>
          </p:cNvPr>
          <p:cNvSpPr/>
          <p:nvPr/>
        </p:nvSpPr>
        <p:spPr>
          <a:xfrm>
            <a:off x="7451394" y="4024164"/>
            <a:ext cx="667238" cy="37211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
            </a:r>
          </a:p>
        </p:txBody>
      </p:sp>
      <p:sp>
        <p:nvSpPr>
          <p:cNvPr id="40" name="Parallelogram 39">
            <a:extLst>
              <a:ext uri="{FF2B5EF4-FFF2-40B4-BE49-F238E27FC236}">
                <a16:creationId xmlns:a16="http://schemas.microsoft.com/office/drawing/2014/main" id="{C02075CE-DBD2-4A45-BA78-F1CF4652036D}"/>
              </a:ext>
            </a:extLst>
          </p:cNvPr>
          <p:cNvSpPr/>
          <p:nvPr/>
        </p:nvSpPr>
        <p:spPr>
          <a:xfrm>
            <a:off x="6367061" y="1956192"/>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E1FE5D2A-4B5A-43BC-B63F-A2EC13B2DAFB}"/>
              </a:ext>
            </a:extLst>
          </p:cNvPr>
          <p:cNvSpPr/>
          <p:nvPr/>
        </p:nvSpPr>
        <p:spPr>
          <a:xfrm>
            <a:off x="6957048" y="1956873"/>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0C9815D1-E69D-4FC8-B681-9B385AFFAA64}"/>
              </a:ext>
            </a:extLst>
          </p:cNvPr>
          <p:cNvSpPr/>
          <p:nvPr/>
        </p:nvSpPr>
        <p:spPr>
          <a:xfrm>
            <a:off x="7537201" y="1947579"/>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able 3">
            <a:extLst>
              <a:ext uri="{FF2B5EF4-FFF2-40B4-BE49-F238E27FC236}">
                <a16:creationId xmlns:a16="http://schemas.microsoft.com/office/drawing/2014/main" id="{2EE51375-AFD6-4FA3-80C0-2D43372471FE}"/>
              </a:ext>
            </a:extLst>
          </p:cNvPr>
          <p:cNvGraphicFramePr>
            <a:graphicFrameLocks noGrp="1"/>
          </p:cNvGraphicFramePr>
          <p:nvPr>
            <p:extLst>
              <p:ext uri="{D42A27DB-BD31-4B8C-83A1-F6EECF244321}">
                <p14:modId xmlns:p14="http://schemas.microsoft.com/office/powerpoint/2010/main" val="3397507167"/>
              </p:ext>
            </p:extLst>
          </p:nvPr>
        </p:nvGraphicFramePr>
        <p:xfrm>
          <a:off x="2418404" y="4395444"/>
          <a:ext cx="5617667" cy="1097280"/>
        </p:xfrm>
        <a:graphic>
          <a:graphicData uri="http://schemas.openxmlformats.org/drawingml/2006/table">
            <a:tbl>
              <a:tblPr firstRow="1" bandRow="1">
                <a:tableStyleId>{5940675A-B579-460E-94D1-54222C63F5DA}</a:tableStyleId>
              </a:tblPr>
              <a:tblGrid>
                <a:gridCol w="3853522">
                  <a:extLst>
                    <a:ext uri="{9D8B030D-6E8A-4147-A177-3AD203B41FA5}">
                      <a16:colId xmlns:a16="http://schemas.microsoft.com/office/drawing/2014/main" val="323046380"/>
                    </a:ext>
                  </a:extLst>
                </a:gridCol>
                <a:gridCol w="581891">
                  <a:extLst>
                    <a:ext uri="{9D8B030D-6E8A-4147-A177-3AD203B41FA5}">
                      <a16:colId xmlns:a16="http://schemas.microsoft.com/office/drawing/2014/main" val="77188395"/>
                    </a:ext>
                  </a:extLst>
                </a:gridCol>
                <a:gridCol w="581891">
                  <a:extLst>
                    <a:ext uri="{9D8B030D-6E8A-4147-A177-3AD203B41FA5}">
                      <a16:colId xmlns:a16="http://schemas.microsoft.com/office/drawing/2014/main" val="3111591313"/>
                    </a:ext>
                  </a:extLst>
                </a:gridCol>
                <a:gridCol w="600363">
                  <a:extLst>
                    <a:ext uri="{9D8B030D-6E8A-4147-A177-3AD203B41FA5}">
                      <a16:colId xmlns:a16="http://schemas.microsoft.com/office/drawing/2014/main" val="1196343856"/>
                    </a:ext>
                  </a:extLst>
                </a:gridCol>
              </a:tblGrid>
              <a:tr h="362668">
                <a:tc>
                  <a:txBody>
                    <a:bodyPr/>
                    <a:lstStyle/>
                    <a:p>
                      <a:r>
                        <a:rPr lang="en-US" dirty="0"/>
                        <a:t>Stay along with phone calls</a:t>
                      </a:r>
                    </a:p>
                  </a:txBody>
                  <a:tcPr/>
                </a:tc>
                <a:tc>
                  <a:txBody>
                    <a:bodyPr/>
                    <a:lstStyle/>
                    <a:p>
                      <a:r>
                        <a:rPr lang="en-US" sz="1600" dirty="0"/>
                        <a:t>Low</a:t>
                      </a:r>
                    </a:p>
                  </a:txBody>
                  <a:tcPr/>
                </a:tc>
                <a:tc>
                  <a:txBody>
                    <a:bodyPr/>
                    <a:lstStyle/>
                    <a:p>
                      <a:r>
                        <a:rPr lang="en-US" sz="1600" dirty="0"/>
                        <a:t>Med</a:t>
                      </a:r>
                    </a:p>
                  </a:txBody>
                  <a:tcPr/>
                </a:tc>
                <a:tc>
                  <a:txBody>
                    <a:bodyPr/>
                    <a:lstStyle/>
                    <a:p>
                      <a:r>
                        <a:rPr lang="en-US" sz="1600" dirty="0"/>
                        <a:t>Low</a:t>
                      </a:r>
                    </a:p>
                  </a:txBody>
                  <a:tcPr/>
                </a:tc>
                <a:extLst>
                  <a:ext uri="{0D108BD9-81ED-4DB2-BD59-A6C34878D82A}">
                    <a16:rowId xmlns:a16="http://schemas.microsoft.com/office/drawing/2014/main" val="96476306"/>
                  </a:ext>
                </a:extLst>
              </a:tr>
              <a:tr h="362668">
                <a:tc>
                  <a:txBody>
                    <a:bodyPr/>
                    <a:lstStyle/>
                    <a:p>
                      <a:r>
                        <a:rPr lang="en-US" dirty="0"/>
                        <a:t>Daughter stays with Mr. M</a:t>
                      </a:r>
                    </a:p>
                  </a:txBody>
                  <a:tcPr/>
                </a:tc>
                <a:tc>
                  <a:txBody>
                    <a:bodyPr/>
                    <a:lstStyle/>
                    <a:p>
                      <a:r>
                        <a:rPr lang="en-US" sz="1600" dirty="0"/>
                        <a:t>High</a:t>
                      </a:r>
                    </a:p>
                  </a:txBody>
                  <a:tcPr/>
                </a:tc>
                <a:tc>
                  <a:txBody>
                    <a:bodyPr/>
                    <a:lstStyle/>
                    <a:p>
                      <a:r>
                        <a:rPr lang="en-US" sz="1600" dirty="0"/>
                        <a:t>Med</a:t>
                      </a:r>
                    </a:p>
                  </a:txBody>
                  <a:tcPr/>
                </a:tc>
                <a:tc>
                  <a:txBody>
                    <a:bodyPr/>
                    <a:lstStyle/>
                    <a:p>
                      <a:r>
                        <a:rPr lang="en-US" sz="1600" dirty="0"/>
                        <a:t>Med</a:t>
                      </a:r>
                    </a:p>
                  </a:txBody>
                  <a:tcPr/>
                </a:tc>
                <a:extLst>
                  <a:ext uri="{0D108BD9-81ED-4DB2-BD59-A6C34878D82A}">
                    <a16:rowId xmlns:a16="http://schemas.microsoft.com/office/drawing/2014/main" val="1168624439"/>
                  </a:ext>
                </a:extLst>
              </a:tr>
              <a:tr h="362668">
                <a:tc>
                  <a:txBody>
                    <a:bodyPr/>
                    <a:lstStyle/>
                    <a:p>
                      <a:r>
                        <a:rPr lang="en-US" dirty="0"/>
                        <a:t>Mrs. M quits her job</a:t>
                      </a:r>
                    </a:p>
                  </a:txBody>
                  <a:tcPr/>
                </a:tc>
                <a:tc>
                  <a:txBody>
                    <a:bodyPr/>
                    <a:lstStyle/>
                    <a:p>
                      <a:r>
                        <a:rPr lang="en-US" sz="1600" dirty="0"/>
                        <a:t>High</a:t>
                      </a:r>
                    </a:p>
                  </a:txBody>
                  <a:tcPr/>
                </a:tc>
                <a:tc>
                  <a:txBody>
                    <a:bodyPr/>
                    <a:lstStyle/>
                    <a:p>
                      <a:r>
                        <a:rPr lang="en-US" sz="1600" dirty="0"/>
                        <a:t>Med</a:t>
                      </a:r>
                    </a:p>
                  </a:txBody>
                  <a:tcPr/>
                </a:tc>
                <a:tc>
                  <a:txBody>
                    <a:bodyPr/>
                    <a:lstStyle/>
                    <a:p>
                      <a:r>
                        <a:rPr lang="en-US" sz="1600" dirty="0"/>
                        <a:t>Low</a:t>
                      </a:r>
                    </a:p>
                  </a:txBody>
                  <a:tcPr/>
                </a:tc>
                <a:extLst>
                  <a:ext uri="{0D108BD9-81ED-4DB2-BD59-A6C34878D82A}">
                    <a16:rowId xmlns:a16="http://schemas.microsoft.com/office/drawing/2014/main" val="993204355"/>
                  </a:ext>
                </a:extLst>
              </a:tr>
            </a:tbl>
          </a:graphicData>
        </a:graphic>
      </p:graphicFrame>
      <p:sp>
        <p:nvSpPr>
          <p:cNvPr id="15" name="TextBox 14">
            <a:extLst>
              <a:ext uri="{FF2B5EF4-FFF2-40B4-BE49-F238E27FC236}">
                <a16:creationId xmlns:a16="http://schemas.microsoft.com/office/drawing/2014/main" id="{10F02DB4-D86B-4AE3-8590-275B1F7DCD54}"/>
              </a:ext>
            </a:extLst>
          </p:cNvPr>
          <p:cNvSpPr txBox="1"/>
          <p:nvPr/>
        </p:nvSpPr>
        <p:spPr>
          <a:xfrm rot="17543497">
            <a:off x="6205360" y="3041083"/>
            <a:ext cx="1557337" cy="369332"/>
          </a:xfrm>
          <a:prstGeom prst="rect">
            <a:avLst/>
          </a:prstGeom>
          <a:noFill/>
        </p:spPr>
        <p:txBody>
          <a:bodyPr wrap="square">
            <a:spAutoFit/>
          </a:bodyPr>
          <a:lstStyle/>
          <a:p>
            <a:r>
              <a:rPr lang="en-US" dirty="0"/>
              <a:t>Mr. M.’s Safety</a:t>
            </a:r>
          </a:p>
        </p:txBody>
      </p:sp>
      <p:pic>
        <p:nvPicPr>
          <p:cNvPr id="4" name="Picture 3">
            <a:extLst>
              <a:ext uri="{FF2B5EF4-FFF2-40B4-BE49-F238E27FC236}">
                <a16:creationId xmlns:a16="http://schemas.microsoft.com/office/drawing/2014/main" id="{62BEF644-64E4-445C-86F1-FE9E15C5D796}"/>
              </a:ext>
            </a:extLst>
          </p:cNvPr>
          <p:cNvPicPr>
            <a:picLocks noChangeAspect="1"/>
          </p:cNvPicPr>
          <p:nvPr/>
        </p:nvPicPr>
        <p:blipFill>
          <a:blip r:embed="rId2"/>
          <a:stretch>
            <a:fillRect/>
          </a:stretch>
        </p:blipFill>
        <p:spPr>
          <a:xfrm>
            <a:off x="7004673" y="2095949"/>
            <a:ext cx="1280271" cy="2054530"/>
          </a:xfrm>
          <a:prstGeom prst="rect">
            <a:avLst/>
          </a:prstGeom>
        </p:spPr>
      </p:pic>
      <p:sp>
        <p:nvSpPr>
          <p:cNvPr id="17" name="TextBox 16">
            <a:extLst>
              <a:ext uri="{FF2B5EF4-FFF2-40B4-BE49-F238E27FC236}">
                <a16:creationId xmlns:a16="http://schemas.microsoft.com/office/drawing/2014/main" id="{DA62D6F4-25B1-43D8-ABDE-B0EBC74D3B6D}"/>
              </a:ext>
            </a:extLst>
          </p:cNvPr>
          <p:cNvSpPr txBox="1"/>
          <p:nvPr/>
        </p:nvSpPr>
        <p:spPr>
          <a:xfrm rot="17572676">
            <a:off x="7194647" y="2852787"/>
            <a:ext cx="2092048" cy="369332"/>
          </a:xfrm>
          <a:prstGeom prst="rect">
            <a:avLst/>
          </a:prstGeom>
          <a:noFill/>
        </p:spPr>
        <p:txBody>
          <a:bodyPr wrap="none" rtlCol="0">
            <a:spAutoFit/>
          </a:bodyPr>
          <a:lstStyle/>
          <a:p>
            <a:r>
              <a:rPr lang="en-US" dirty="0"/>
              <a:t>Mrs. M.’s Well-being</a:t>
            </a:r>
          </a:p>
        </p:txBody>
      </p:sp>
    </p:spTree>
    <p:extLst>
      <p:ext uri="{BB962C8B-B14F-4D97-AF65-F5344CB8AC3E}">
        <p14:creationId xmlns:p14="http://schemas.microsoft.com/office/powerpoint/2010/main" val="3130058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F3DF7-9211-4022-A2C5-4A0ABF537420}"/>
              </a:ext>
            </a:extLst>
          </p:cNvPr>
          <p:cNvSpPr>
            <a:spLocks noGrp="1"/>
          </p:cNvSpPr>
          <p:nvPr>
            <p:ph type="body" sz="quarter" idx="11"/>
          </p:nvPr>
        </p:nvSpPr>
        <p:spPr/>
        <p:txBody>
          <a:bodyPr/>
          <a:lstStyle/>
          <a:p>
            <a:r>
              <a:rPr lang="en-US" dirty="0"/>
              <a:t>Simplified OOVL Grid for Work-Related Decision</a:t>
            </a:r>
          </a:p>
        </p:txBody>
      </p:sp>
      <p:graphicFrame>
        <p:nvGraphicFramePr>
          <p:cNvPr id="3" name="Table 2">
            <a:extLst>
              <a:ext uri="{FF2B5EF4-FFF2-40B4-BE49-F238E27FC236}">
                <a16:creationId xmlns:a16="http://schemas.microsoft.com/office/drawing/2014/main" id="{86C45124-0A59-4C00-BDC2-F632C4A3732A}"/>
              </a:ext>
            </a:extLst>
          </p:cNvPr>
          <p:cNvGraphicFramePr>
            <a:graphicFrameLocks noGrp="1"/>
          </p:cNvGraphicFramePr>
          <p:nvPr>
            <p:extLst>
              <p:ext uri="{D42A27DB-BD31-4B8C-83A1-F6EECF244321}">
                <p14:modId xmlns:p14="http://schemas.microsoft.com/office/powerpoint/2010/main" val="2117619532"/>
              </p:ext>
            </p:extLst>
          </p:nvPr>
        </p:nvGraphicFramePr>
        <p:xfrm>
          <a:off x="5152765" y="4200654"/>
          <a:ext cx="607114" cy="364450"/>
        </p:xfrm>
        <a:graphic>
          <a:graphicData uri="http://schemas.openxmlformats.org/drawingml/2006/table">
            <a:tbl>
              <a:tblPr/>
              <a:tblGrid>
                <a:gridCol w="607114">
                  <a:extLst>
                    <a:ext uri="{9D8B030D-6E8A-4147-A177-3AD203B41FA5}">
                      <a16:colId xmlns:a16="http://schemas.microsoft.com/office/drawing/2014/main" val="1792808673"/>
                    </a:ext>
                  </a:extLst>
                </a:gridCol>
              </a:tblGrid>
              <a:tr h="364450">
                <a:tc>
                  <a:txBody>
                    <a:bodyPr/>
                    <a:lstStyle/>
                    <a:p>
                      <a:r>
                        <a:rPr lang="en-US" sz="1600" dirty="0"/>
                        <a:t>Med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589895"/>
                  </a:ext>
                </a:extLst>
              </a:tr>
            </a:tbl>
          </a:graphicData>
        </a:graphic>
      </p:graphicFrame>
      <p:graphicFrame>
        <p:nvGraphicFramePr>
          <p:cNvPr id="4" name="Table 3">
            <a:extLst>
              <a:ext uri="{FF2B5EF4-FFF2-40B4-BE49-F238E27FC236}">
                <a16:creationId xmlns:a16="http://schemas.microsoft.com/office/drawing/2014/main" id="{F07303A0-0E22-4146-97E4-FB222CB4DF9B}"/>
              </a:ext>
            </a:extLst>
          </p:cNvPr>
          <p:cNvGraphicFramePr>
            <a:graphicFrameLocks noGrp="1"/>
          </p:cNvGraphicFramePr>
          <p:nvPr>
            <p:extLst>
              <p:ext uri="{D42A27DB-BD31-4B8C-83A1-F6EECF244321}">
                <p14:modId xmlns:p14="http://schemas.microsoft.com/office/powerpoint/2010/main" val="3560561430"/>
              </p:ext>
            </p:extLst>
          </p:nvPr>
        </p:nvGraphicFramePr>
        <p:xfrm>
          <a:off x="5141663" y="4569916"/>
          <a:ext cx="610604" cy="369332"/>
        </p:xfrm>
        <a:graphic>
          <a:graphicData uri="http://schemas.openxmlformats.org/drawingml/2006/table">
            <a:tbl>
              <a:tblPr/>
              <a:tblGrid>
                <a:gridCol w="610604">
                  <a:extLst>
                    <a:ext uri="{9D8B030D-6E8A-4147-A177-3AD203B41FA5}">
                      <a16:colId xmlns:a16="http://schemas.microsoft.com/office/drawing/2014/main" val="1792808673"/>
                    </a:ext>
                  </a:extLst>
                </a:gridCol>
              </a:tblGrid>
              <a:tr h="369332">
                <a:tc>
                  <a:txBody>
                    <a:bodyPr/>
                    <a:lstStyle/>
                    <a:p>
                      <a:r>
                        <a:rPr lang="en-US" sz="1600" dirty="0"/>
                        <a:t>Med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5" name="Table 4">
            <a:extLst>
              <a:ext uri="{FF2B5EF4-FFF2-40B4-BE49-F238E27FC236}">
                <a16:creationId xmlns:a16="http://schemas.microsoft.com/office/drawing/2014/main" id="{1618A5E4-A14A-4A45-82F6-28566365EA62}"/>
              </a:ext>
            </a:extLst>
          </p:cNvPr>
          <p:cNvGraphicFramePr>
            <a:graphicFrameLocks noGrp="1"/>
          </p:cNvGraphicFramePr>
          <p:nvPr>
            <p:extLst>
              <p:ext uri="{D42A27DB-BD31-4B8C-83A1-F6EECF244321}">
                <p14:modId xmlns:p14="http://schemas.microsoft.com/office/powerpoint/2010/main" val="2415172002"/>
              </p:ext>
            </p:extLst>
          </p:nvPr>
        </p:nvGraphicFramePr>
        <p:xfrm>
          <a:off x="5759879" y="4197735"/>
          <a:ext cx="607114" cy="364450"/>
        </p:xfrm>
        <a:graphic>
          <a:graphicData uri="http://schemas.openxmlformats.org/drawingml/2006/table">
            <a:tbl>
              <a:tblPr/>
              <a:tblGrid>
                <a:gridCol w="607114">
                  <a:extLst>
                    <a:ext uri="{9D8B030D-6E8A-4147-A177-3AD203B41FA5}">
                      <a16:colId xmlns:a16="http://schemas.microsoft.com/office/drawing/2014/main" val="1792808673"/>
                    </a:ext>
                  </a:extLst>
                </a:gridCol>
              </a:tblGrid>
              <a:tr h="364450">
                <a:tc>
                  <a:txBody>
                    <a:bodyPr/>
                    <a:lstStyle/>
                    <a:p>
                      <a:r>
                        <a:rPr lang="en-US" sz="1600" dirty="0"/>
                        <a:t>Med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6" name="Table 5">
            <a:extLst>
              <a:ext uri="{FF2B5EF4-FFF2-40B4-BE49-F238E27FC236}">
                <a16:creationId xmlns:a16="http://schemas.microsoft.com/office/drawing/2014/main" id="{318BD76C-E40F-4C65-831C-DFB69D88939E}"/>
              </a:ext>
            </a:extLst>
          </p:cNvPr>
          <p:cNvGraphicFramePr>
            <a:graphicFrameLocks noGrp="1"/>
          </p:cNvGraphicFramePr>
          <p:nvPr>
            <p:extLst>
              <p:ext uri="{D42A27DB-BD31-4B8C-83A1-F6EECF244321}">
                <p14:modId xmlns:p14="http://schemas.microsoft.com/office/powerpoint/2010/main" val="3190972157"/>
              </p:ext>
            </p:extLst>
          </p:nvPr>
        </p:nvGraphicFramePr>
        <p:xfrm>
          <a:off x="5759879" y="4562186"/>
          <a:ext cx="607114" cy="376686"/>
        </p:xfrm>
        <a:graphic>
          <a:graphicData uri="http://schemas.openxmlformats.org/drawingml/2006/table">
            <a:tbl>
              <a:tblPr/>
              <a:tblGrid>
                <a:gridCol w="607114">
                  <a:extLst>
                    <a:ext uri="{9D8B030D-6E8A-4147-A177-3AD203B41FA5}">
                      <a16:colId xmlns:a16="http://schemas.microsoft.com/office/drawing/2014/main" val="1792808673"/>
                    </a:ext>
                  </a:extLst>
                </a:gridCol>
              </a:tblGrid>
              <a:tr h="376686">
                <a:tc>
                  <a:txBody>
                    <a:bodyPr/>
                    <a:lstStyle/>
                    <a:p>
                      <a:r>
                        <a:rPr lang="en-US" sz="1600" dirty="0"/>
                        <a:t>Low</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sp>
        <p:nvSpPr>
          <p:cNvPr id="7" name="Parallelogram 6">
            <a:extLst>
              <a:ext uri="{FF2B5EF4-FFF2-40B4-BE49-F238E27FC236}">
                <a16:creationId xmlns:a16="http://schemas.microsoft.com/office/drawing/2014/main" id="{F951FA68-5836-4AEF-9F10-F14DC4C0041C}"/>
              </a:ext>
            </a:extLst>
          </p:cNvPr>
          <p:cNvSpPr/>
          <p:nvPr/>
        </p:nvSpPr>
        <p:spPr>
          <a:xfrm>
            <a:off x="5158375" y="3801224"/>
            <a:ext cx="697480" cy="391699"/>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8" name="Parallelogram 7">
            <a:extLst>
              <a:ext uri="{FF2B5EF4-FFF2-40B4-BE49-F238E27FC236}">
                <a16:creationId xmlns:a16="http://schemas.microsoft.com/office/drawing/2014/main" id="{28B09804-0A20-4CAF-BC56-8CE750AD5284}"/>
              </a:ext>
            </a:extLst>
          </p:cNvPr>
          <p:cNvSpPr/>
          <p:nvPr/>
        </p:nvSpPr>
        <p:spPr>
          <a:xfrm>
            <a:off x="5263911" y="1717236"/>
            <a:ext cx="1498623" cy="2083987"/>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E56F2C56-8192-4DBE-809D-118E5DF5B297}"/>
              </a:ext>
            </a:extLst>
          </p:cNvPr>
          <p:cNvSpPr/>
          <p:nvPr/>
        </p:nvSpPr>
        <p:spPr>
          <a:xfrm>
            <a:off x="5874329" y="1728393"/>
            <a:ext cx="1498623" cy="2071261"/>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CDBCA30-FCE3-44EC-BC86-EC1729615F22}"/>
              </a:ext>
            </a:extLst>
          </p:cNvPr>
          <p:cNvSpPr/>
          <p:nvPr/>
        </p:nvSpPr>
        <p:spPr>
          <a:xfrm>
            <a:off x="5752267" y="3801226"/>
            <a:ext cx="715954" cy="391698"/>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en-US" dirty="0">
              <a:solidFill>
                <a:schemeClr val="tx1"/>
              </a:solidFill>
            </a:endParaRPr>
          </a:p>
        </p:txBody>
      </p:sp>
      <p:sp>
        <p:nvSpPr>
          <p:cNvPr id="11" name="TextBox 10">
            <a:extLst>
              <a:ext uri="{FF2B5EF4-FFF2-40B4-BE49-F238E27FC236}">
                <a16:creationId xmlns:a16="http://schemas.microsoft.com/office/drawing/2014/main" id="{C8A321EA-A01B-47EB-AE8C-1AF5B145D08D}"/>
              </a:ext>
            </a:extLst>
          </p:cNvPr>
          <p:cNvSpPr txBox="1"/>
          <p:nvPr/>
        </p:nvSpPr>
        <p:spPr>
          <a:xfrm>
            <a:off x="1836486" y="4202230"/>
            <a:ext cx="3305177" cy="369332"/>
          </a:xfrm>
          <a:prstGeom prst="rect">
            <a:avLst/>
          </a:prstGeom>
          <a:noFill/>
          <a:ln>
            <a:solidFill>
              <a:schemeClr val="tx1"/>
            </a:solidFill>
          </a:ln>
        </p:spPr>
        <p:txBody>
          <a:bodyPr wrap="square" rtlCol="0">
            <a:spAutoFit/>
          </a:bodyPr>
          <a:lstStyle/>
          <a:p>
            <a:r>
              <a:rPr lang="en-US" dirty="0"/>
              <a:t>Daughter stays with Mr. M.</a:t>
            </a:r>
          </a:p>
        </p:txBody>
      </p:sp>
      <p:sp>
        <p:nvSpPr>
          <p:cNvPr id="12" name="TextBox 11">
            <a:extLst>
              <a:ext uri="{FF2B5EF4-FFF2-40B4-BE49-F238E27FC236}">
                <a16:creationId xmlns:a16="http://schemas.microsoft.com/office/drawing/2014/main" id="{2876D286-8ED6-42AC-B449-A6397CCADA45}"/>
              </a:ext>
            </a:extLst>
          </p:cNvPr>
          <p:cNvSpPr txBox="1"/>
          <p:nvPr/>
        </p:nvSpPr>
        <p:spPr>
          <a:xfrm>
            <a:off x="1828130" y="4567627"/>
            <a:ext cx="3305177" cy="369332"/>
          </a:xfrm>
          <a:prstGeom prst="rect">
            <a:avLst/>
          </a:prstGeom>
          <a:noFill/>
          <a:ln>
            <a:solidFill>
              <a:schemeClr val="tx1"/>
            </a:solidFill>
          </a:ln>
        </p:spPr>
        <p:txBody>
          <a:bodyPr wrap="square" rtlCol="0">
            <a:spAutoFit/>
          </a:bodyPr>
          <a:lstStyle/>
          <a:p>
            <a:r>
              <a:rPr lang="en-US" dirty="0"/>
              <a:t>Mrs. M. quits her job</a:t>
            </a:r>
          </a:p>
        </p:txBody>
      </p:sp>
      <p:sp>
        <p:nvSpPr>
          <p:cNvPr id="14" name="TextBox 13">
            <a:extLst>
              <a:ext uri="{FF2B5EF4-FFF2-40B4-BE49-F238E27FC236}">
                <a16:creationId xmlns:a16="http://schemas.microsoft.com/office/drawing/2014/main" id="{D176F1EC-6E69-4331-A060-1350617F04A3}"/>
              </a:ext>
            </a:extLst>
          </p:cNvPr>
          <p:cNvSpPr txBox="1"/>
          <p:nvPr/>
        </p:nvSpPr>
        <p:spPr>
          <a:xfrm rot="17710692">
            <a:off x="4983033" y="2705974"/>
            <a:ext cx="1938608" cy="369332"/>
          </a:xfrm>
          <a:prstGeom prst="rect">
            <a:avLst/>
          </a:prstGeom>
          <a:noFill/>
        </p:spPr>
        <p:txBody>
          <a:bodyPr wrap="none" rtlCol="0">
            <a:spAutoFit/>
          </a:bodyPr>
          <a:lstStyle/>
          <a:p>
            <a:r>
              <a:rPr lang="en-US" dirty="0"/>
              <a:t>Mr. M.’s Hurt Pride</a:t>
            </a:r>
          </a:p>
        </p:txBody>
      </p:sp>
      <p:sp>
        <p:nvSpPr>
          <p:cNvPr id="15" name="TextBox 14">
            <a:extLst>
              <a:ext uri="{FF2B5EF4-FFF2-40B4-BE49-F238E27FC236}">
                <a16:creationId xmlns:a16="http://schemas.microsoft.com/office/drawing/2014/main" id="{D19DA98F-D44A-4D1E-9131-E2765E746262}"/>
              </a:ext>
            </a:extLst>
          </p:cNvPr>
          <p:cNvSpPr txBox="1"/>
          <p:nvPr/>
        </p:nvSpPr>
        <p:spPr>
          <a:xfrm rot="17562197">
            <a:off x="5577616" y="2534785"/>
            <a:ext cx="2092048" cy="369332"/>
          </a:xfrm>
          <a:prstGeom prst="rect">
            <a:avLst/>
          </a:prstGeom>
          <a:noFill/>
        </p:spPr>
        <p:txBody>
          <a:bodyPr wrap="none" rtlCol="0">
            <a:spAutoFit/>
          </a:bodyPr>
          <a:lstStyle/>
          <a:p>
            <a:r>
              <a:rPr lang="en-US" dirty="0"/>
              <a:t>Mrs. M.’s Well-being</a:t>
            </a:r>
          </a:p>
        </p:txBody>
      </p:sp>
      <p:sp>
        <p:nvSpPr>
          <p:cNvPr id="16" name="TextBox 15">
            <a:extLst>
              <a:ext uri="{FF2B5EF4-FFF2-40B4-BE49-F238E27FC236}">
                <a16:creationId xmlns:a16="http://schemas.microsoft.com/office/drawing/2014/main" id="{626E0D13-E6A9-47CB-9B41-9E411213E97B}"/>
              </a:ext>
            </a:extLst>
          </p:cNvPr>
          <p:cNvSpPr txBox="1"/>
          <p:nvPr/>
        </p:nvSpPr>
        <p:spPr>
          <a:xfrm>
            <a:off x="4176492" y="3784047"/>
            <a:ext cx="793807" cy="369332"/>
          </a:xfrm>
          <a:prstGeom prst="rect">
            <a:avLst/>
          </a:prstGeom>
          <a:noFill/>
        </p:spPr>
        <p:txBody>
          <a:bodyPr wrap="none" rtlCol="0">
            <a:spAutoFit/>
          </a:bodyPr>
          <a:lstStyle/>
          <a:p>
            <a:r>
              <a:rPr lang="en-US" dirty="0"/>
              <a:t>Values</a:t>
            </a:r>
          </a:p>
        </p:txBody>
      </p:sp>
      <p:sp>
        <p:nvSpPr>
          <p:cNvPr id="17" name="TextBox 16">
            <a:extLst>
              <a:ext uri="{FF2B5EF4-FFF2-40B4-BE49-F238E27FC236}">
                <a16:creationId xmlns:a16="http://schemas.microsoft.com/office/drawing/2014/main" id="{F1CEBBF5-994E-4ADD-BCA8-8DF8CCBB97C0}"/>
              </a:ext>
            </a:extLst>
          </p:cNvPr>
          <p:cNvSpPr txBox="1"/>
          <p:nvPr/>
        </p:nvSpPr>
        <p:spPr>
          <a:xfrm rot="16200000">
            <a:off x="1091652" y="4382961"/>
            <a:ext cx="921021" cy="369332"/>
          </a:xfrm>
          <a:prstGeom prst="rect">
            <a:avLst/>
          </a:prstGeom>
          <a:noFill/>
        </p:spPr>
        <p:txBody>
          <a:bodyPr wrap="none" rtlCol="0">
            <a:spAutoFit/>
          </a:bodyPr>
          <a:lstStyle/>
          <a:p>
            <a:r>
              <a:rPr lang="en-US" dirty="0"/>
              <a:t>Options</a:t>
            </a:r>
          </a:p>
        </p:txBody>
      </p:sp>
      <p:sp>
        <p:nvSpPr>
          <p:cNvPr id="18" name="TextBox 17">
            <a:extLst>
              <a:ext uri="{FF2B5EF4-FFF2-40B4-BE49-F238E27FC236}">
                <a16:creationId xmlns:a16="http://schemas.microsoft.com/office/drawing/2014/main" id="{B11E39B8-8763-472D-9D84-359AA5D49D83}"/>
              </a:ext>
            </a:extLst>
          </p:cNvPr>
          <p:cNvSpPr txBox="1"/>
          <p:nvPr/>
        </p:nvSpPr>
        <p:spPr>
          <a:xfrm rot="16200000">
            <a:off x="6096776" y="4406154"/>
            <a:ext cx="1140633" cy="369332"/>
          </a:xfrm>
          <a:prstGeom prst="rect">
            <a:avLst/>
          </a:prstGeom>
          <a:noFill/>
        </p:spPr>
        <p:txBody>
          <a:bodyPr wrap="none" rtlCol="0">
            <a:spAutoFit/>
          </a:bodyPr>
          <a:lstStyle/>
          <a:p>
            <a:r>
              <a:rPr lang="en-US" dirty="0"/>
              <a:t>Likelihood</a:t>
            </a:r>
          </a:p>
        </p:txBody>
      </p:sp>
      <p:sp>
        <p:nvSpPr>
          <p:cNvPr id="19" name="TextBox 18">
            <a:extLst>
              <a:ext uri="{FF2B5EF4-FFF2-40B4-BE49-F238E27FC236}">
                <a16:creationId xmlns:a16="http://schemas.microsoft.com/office/drawing/2014/main" id="{93EDB688-B39A-47BD-B847-BC0300CEB372}"/>
              </a:ext>
            </a:extLst>
          </p:cNvPr>
          <p:cNvSpPr txBox="1"/>
          <p:nvPr/>
        </p:nvSpPr>
        <p:spPr>
          <a:xfrm rot="17809643">
            <a:off x="4803450" y="2485207"/>
            <a:ext cx="1140120" cy="369332"/>
          </a:xfrm>
          <a:prstGeom prst="rect">
            <a:avLst/>
          </a:prstGeom>
          <a:noFill/>
        </p:spPr>
        <p:txBody>
          <a:bodyPr wrap="none" rtlCol="0">
            <a:spAutoFit/>
          </a:bodyPr>
          <a:lstStyle/>
          <a:p>
            <a:r>
              <a:rPr lang="en-US" dirty="0"/>
              <a:t>Outcomes</a:t>
            </a:r>
          </a:p>
        </p:txBody>
      </p:sp>
      <p:sp>
        <p:nvSpPr>
          <p:cNvPr id="20" name="TextBox 19">
            <a:extLst>
              <a:ext uri="{FF2B5EF4-FFF2-40B4-BE49-F238E27FC236}">
                <a16:creationId xmlns:a16="http://schemas.microsoft.com/office/drawing/2014/main" id="{9053E2CA-2409-4067-BE0E-9976A11547E9}"/>
              </a:ext>
            </a:extLst>
          </p:cNvPr>
          <p:cNvSpPr txBox="1"/>
          <p:nvPr/>
        </p:nvSpPr>
        <p:spPr>
          <a:xfrm>
            <a:off x="786063" y="1604886"/>
            <a:ext cx="936667" cy="369332"/>
          </a:xfrm>
          <a:prstGeom prst="rect">
            <a:avLst/>
          </a:prstGeom>
          <a:noFill/>
        </p:spPr>
        <p:txBody>
          <a:bodyPr wrap="none" rtlCol="0">
            <a:spAutoFit/>
          </a:bodyPr>
          <a:lstStyle/>
          <a:p>
            <a:r>
              <a:rPr lang="en-US" dirty="0"/>
              <a:t>Figure 3</a:t>
            </a:r>
          </a:p>
        </p:txBody>
      </p:sp>
    </p:spTree>
    <p:extLst>
      <p:ext uri="{BB962C8B-B14F-4D97-AF65-F5344CB8AC3E}">
        <p14:creationId xmlns:p14="http://schemas.microsoft.com/office/powerpoint/2010/main" val="345720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5B0739-08A6-4EEB-973C-21E590A887A2}"/>
              </a:ext>
            </a:extLst>
          </p:cNvPr>
          <p:cNvSpPr>
            <a:spLocks noGrp="1"/>
          </p:cNvSpPr>
          <p:nvPr>
            <p:ph type="body" sz="quarter" idx="11"/>
          </p:nvPr>
        </p:nvSpPr>
        <p:spPr/>
        <p:txBody>
          <a:bodyPr/>
          <a:lstStyle/>
          <a:p>
            <a:r>
              <a:rPr lang="en-US" dirty="0"/>
              <a:t>Exercise 2</a:t>
            </a:r>
          </a:p>
        </p:txBody>
      </p:sp>
    </p:spTree>
    <p:extLst>
      <p:ext uri="{BB962C8B-B14F-4D97-AF65-F5344CB8AC3E}">
        <p14:creationId xmlns:p14="http://schemas.microsoft.com/office/powerpoint/2010/main" val="37942399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812CE0A-F7D1-443A-B4C0-BD2B155A32ED}"/>
              </a:ext>
            </a:extLst>
          </p:cNvPr>
          <p:cNvGraphicFramePr>
            <a:graphicFrameLocks noGrp="1"/>
          </p:cNvGraphicFramePr>
          <p:nvPr>
            <p:extLst>
              <p:ext uri="{D42A27DB-BD31-4B8C-83A1-F6EECF244321}">
                <p14:modId xmlns:p14="http://schemas.microsoft.com/office/powerpoint/2010/main" val="3627303975"/>
              </p:ext>
            </p:extLst>
          </p:nvPr>
        </p:nvGraphicFramePr>
        <p:xfrm>
          <a:off x="1311986" y="4246220"/>
          <a:ext cx="3834064" cy="731520"/>
        </p:xfrm>
        <a:graphic>
          <a:graphicData uri="http://schemas.openxmlformats.org/drawingml/2006/table">
            <a:tbl>
              <a:tblPr/>
              <a:tblGrid>
                <a:gridCol w="3834064">
                  <a:extLst>
                    <a:ext uri="{9D8B030D-6E8A-4147-A177-3AD203B41FA5}">
                      <a16:colId xmlns:a16="http://schemas.microsoft.com/office/drawing/2014/main" val="1792808673"/>
                    </a:ext>
                  </a:extLst>
                </a:gridCol>
              </a:tblGrid>
              <a:tr h="256673">
                <a:tc>
                  <a:txBody>
                    <a:bodyPr/>
                    <a:lstStyle/>
                    <a:p>
                      <a:r>
                        <a:rPr lang="en-US" dirty="0"/>
                        <a:t>Mr. L Continues to help with laundry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589895"/>
                  </a:ext>
                </a:extLst>
              </a:tr>
              <a:tr h="25667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004337986"/>
                  </a:ext>
                </a:extLst>
              </a:tr>
            </a:tbl>
          </a:graphicData>
        </a:graphic>
      </p:graphicFrame>
      <p:graphicFrame>
        <p:nvGraphicFramePr>
          <p:cNvPr id="4" name="Table 3">
            <a:extLst>
              <a:ext uri="{FF2B5EF4-FFF2-40B4-BE49-F238E27FC236}">
                <a16:creationId xmlns:a16="http://schemas.microsoft.com/office/drawing/2014/main" id="{6E107ABF-2BBC-4D8B-99A0-4E11F6B48303}"/>
              </a:ext>
            </a:extLst>
          </p:cNvPr>
          <p:cNvGraphicFramePr>
            <a:graphicFrameLocks noGrp="1"/>
          </p:cNvGraphicFramePr>
          <p:nvPr>
            <p:extLst>
              <p:ext uri="{D42A27DB-BD31-4B8C-83A1-F6EECF244321}">
                <p14:modId xmlns:p14="http://schemas.microsoft.com/office/powerpoint/2010/main" val="1817411983"/>
              </p:ext>
            </p:extLst>
          </p:nvPr>
        </p:nvGraphicFramePr>
        <p:xfrm>
          <a:off x="1309605" y="4618523"/>
          <a:ext cx="3834064" cy="365760"/>
        </p:xfrm>
        <a:graphic>
          <a:graphicData uri="http://schemas.openxmlformats.org/drawingml/2006/table">
            <a:tbl>
              <a:tblPr/>
              <a:tblGrid>
                <a:gridCol w="3834064">
                  <a:extLst>
                    <a:ext uri="{9D8B030D-6E8A-4147-A177-3AD203B41FA5}">
                      <a16:colId xmlns:a16="http://schemas.microsoft.com/office/drawing/2014/main" val="1792808673"/>
                    </a:ext>
                  </a:extLst>
                </a:gridCol>
              </a:tblGrid>
              <a:tr h="256673">
                <a:tc>
                  <a:txBody>
                    <a:bodyPr/>
                    <a:lstStyle/>
                    <a:p>
                      <a:r>
                        <a:rPr lang="en-US" dirty="0"/>
                        <a:t>Mr. L no longer helps with laundry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5" name="Table 4">
            <a:extLst>
              <a:ext uri="{FF2B5EF4-FFF2-40B4-BE49-F238E27FC236}">
                <a16:creationId xmlns:a16="http://schemas.microsoft.com/office/drawing/2014/main" id="{2DC5F5B4-7E95-46FE-9B17-7571298ECE82}"/>
              </a:ext>
            </a:extLst>
          </p:cNvPr>
          <p:cNvGraphicFramePr>
            <a:graphicFrameLocks noGrp="1"/>
          </p:cNvGraphicFramePr>
          <p:nvPr>
            <p:extLst>
              <p:ext uri="{D42A27DB-BD31-4B8C-83A1-F6EECF244321}">
                <p14:modId xmlns:p14="http://schemas.microsoft.com/office/powerpoint/2010/main" val="1878339581"/>
              </p:ext>
            </p:extLst>
          </p:nvPr>
        </p:nvGraphicFramePr>
        <p:xfrm>
          <a:off x="1309605" y="4984283"/>
          <a:ext cx="3834064" cy="365760"/>
        </p:xfrm>
        <a:graphic>
          <a:graphicData uri="http://schemas.openxmlformats.org/drawingml/2006/table">
            <a:tbl>
              <a:tblPr/>
              <a:tblGrid>
                <a:gridCol w="3834064">
                  <a:extLst>
                    <a:ext uri="{9D8B030D-6E8A-4147-A177-3AD203B41FA5}">
                      <a16:colId xmlns:a16="http://schemas.microsoft.com/office/drawing/2014/main" val="1792808673"/>
                    </a:ext>
                  </a:extLst>
                </a:gridCol>
              </a:tblGrid>
              <a:tr h="256673">
                <a:tc>
                  <a:txBody>
                    <a:bodyPr/>
                    <a:lstStyle/>
                    <a:p>
                      <a:r>
                        <a:rPr lang="en-US" dirty="0"/>
                        <a:t>Mrs. L selects laundry tasks for him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6" name="Table 5">
            <a:extLst>
              <a:ext uri="{FF2B5EF4-FFF2-40B4-BE49-F238E27FC236}">
                <a16:creationId xmlns:a16="http://schemas.microsoft.com/office/drawing/2014/main" id="{74841B5D-E385-45B8-9A23-E9A29716DB17}"/>
              </a:ext>
            </a:extLst>
          </p:cNvPr>
          <p:cNvGraphicFramePr>
            <a:graphicFrameLocks noGrp="1"/>
          </p:cNvGraphicFramePr>
          <p:nvPr>
            <p:extLst>
              <p:ext uri="{D42A27DB-BD31-4B8C-83A1-F6EECF244321}">
                <p14:modId xmlns:p14="http://schemas.microsoft.com/office/powerpoint/2010/main" val="1497499323"/>
              </p:ext>
            </p:extLst>
          </p:nvPr>
        </p:nvGraphicFramePr>
        <p:xfrm>
          <a:off x="5158375" y="4246219"/>
          <a:ext cx="585536" cy="369525"/>
        </p:xfrm>
        <a:graphic>
          <a:graphicData uri="http://schemas.openxmlformats.org/drawingml/2006/table">
            <a:tbl>
              <a:tblPr/>
              <a:tblGrid>
                <a:gridCol w="585536">
                  <a:extLst>
                    <a:ext uri="{9D8B030D-6E8A-4147-A177-3AD203B41FA5}">
                      <a16:colId xmlns:a16="http://schemas.microsoft.com/office/drawing/2014/main" val="1792808673"/>
                    </a:ext>
                  </a:extLst>
                </a:gridCol>
              </a:tblGrid>
              <a:tr h="369525">
                <a:tc>
                  <a:txBody>
                    <a:bodyPr/>
                    <a:lstStyle/>
                    <a:p>
                      <a:r>
                        <a:rPr lang="en-US" sz="1600" dirty="0"/>
                        <a:t>High</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7" name="Table 6">
            <a:extLst>
              <a:ext uri="{FF2B5EF4-FFF2-40B4-BE49-F238E27FC236}">
                <a16:creationId xmlns:a16="http://schemas.microsoft.com/office/drawing/2014/main" id="{4CC0C1E9-2305-4853-844A-178BA4B66255}"/>
              </a:ext>
            </a:extLst>
          </p:cNvPr>
          <p:cNvGraphicFramePr>
            <a:graphicFrameLocks noGrp="1"/>
          </p:cNvGraphicFramePr>
          <p:nvPr>
            <p:extLst>
              <p:ext uri="{D42A27DB-BD31-4B8C-83A1-F6EECF244321}">
                <p14:modId xmlns:p14="http://schemas.microsoft.com/office/powerpoint/2010/main" val="4009667099"/>
              </p:ext>
            </p:extLst>
          </p:nvPr>
        </p:nvGraphicFramePr>
        <p:xfrm>
          <a:off x="5158375" y="4619123"/>
          <a:ext cx="585536" cy="358810"/>
        </p:xfrm>
        <a:graphic>
          <a:graphicData uri="http://schemas.openxmlformats.org/drawingml/2006/table">
            <a:tbl>
              <a:tblPr/>
              <a:tblGrid>
                <a:gridCol w="585536">
                  <a:extLst>
                    <a:ext uri="{9D8B030D-6E8A-4147-A177-3AD203B41FA5}">
                      <a16:colId xmlns:a16="http://schemas.microsoft.com/office/drawing/2014/main" val="1792808673"/>
                    </a:ext>
                  </a:extLst>
                </a:gridCol>
              </a:tblGrid>
              <a:tr h="358810">
                <a:tc>
                  <a:txBody>
                    <a:bodyPr/>
                    <a:lstStyle/>
                    <a:p>
                      <a:r>
                        <a:rPr lang="en-US" sz="1600" dirty="0"/>
                        <a:t>Low</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8" name="Table 7">
            <a:extLst>
              <a:ext uri="{FF2B5EF4-FFF2-40B4-BE49-F238E27FC236}">
                <a16:creationId xmlns:a16="http://schemas.microsoft.com/office/drawing/2014/main" id="{36AF4377-75EB-4D09-8145-5FA39E7A5946}"/>
              </a:ext>
            </a:extLst>
          </p:cNvPr>
          <p:cNvGraphicFramePr>
            <a:graphicFrameLocks noGrp="1"/>
          </p:cNvGraphicFramePr>
          <p:nvPr>
            <p:extLst>
              <p:ext uri="{D42A27DB-BD31-4B8C-83A1-F6EECF244321}">
                <p14:modId xmlns:p14="http://schemas.microsoft.com/office/powerpoint/2010/main" val="156892223"/>
              </p:ext>
            </p:extLst>
          </p:nvPr>
        </p:nvGraphicFramePr>
        <p:xfrm>
          <a:off x="5151232" y="4980507"/>
          <a:ext cx="585536" cy="372109"/>
        </p:xfrm>
        <a:graphic>
          <a:graphicData uri="http://schemas.openxmlformats.org/drawingml/2006/table">
            <a:tbl>
              <a:tblPr/>
              <a:tblGrid>
                <a:gridCol w="585536">
                  <a:extLst>
                    <a:ext uri="{9D8B030D-6E8A-4147-A177-3AD203B41FA5}">
                      <a16:colId xmlns:a16="http://schemas.microsoft.com/office/drawing/2014/main" val="1792808673"/>
                    </a:ext>
                  </a:extLst>
                </a:gridCol>
              </a:tblGrid>
              <a:tr h="372109">
                <a:tc>
                  <a:txBody>
                    <a:bodyPr/>
                    <a:lstStyle/>
                    <a:p>
                      <a:r>
                        <a:rPr lang="en-US" sz="1600" dirty="0"/>
                        <a:t>High</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9" name="Table 8">
            <a:extLst>
              <a:ext uri="{FF2B5EF4-FFF2-40B4-BE49-F238E27FC236}">
                <a16:creationId xmlns:a16="http://schemas.microsoft.com/office/drawing/2014/main" id="{AF49A8FA-1950-49CB-AE72-D513DA5A1ECC}"/>
              </a:ext>
            </a:extLst>
          </p:cNvPr>
          <p:cNvGraphicFramePr>
            <a:graphicFrameLocks noGrp="1"/>
          </p:cNvGraphicFramePr>
          <p:nvPr>
            <p:extLst>
              <p:ext uri="{D42A27DB-BD31-4B8C-83A1-F6EECF244321}">
                <p14:modId xmlns:p14="http://schemas.microsoft.com/office/powerpoint/2010/main" val="1148732749"/>
              </p:ext>
            </p:extLst>
          </p:nvPr>
        </p:nvGraphicFramePr>
        <p:xfrm>
          <a:off x="5742863" y="4980507"/>
          <a:ext cx="585536" cy="369536"/>
        </p:xfrm>
        <a:graphic>
          <a:graphicData uri="http://schemas.openxmlformats.org/drawingml/2006/table">
            <a:tbl>
              <a:tblPr/>
              <a:tblGrid>
                <a:gridCol w="585536">
                  <a:extLst>
                    <a:ext uri="{9D8B030D-6E8A-4147-A177-3AD203B41FA5}">
                      <a16:colId xmlns:a16="http://schemas.microsoft.com/office/drawing/2014/main" val="1792808673"/>
                    </a:ext>
                  </a:extLst>
                </a:gridCol>
              </a:tblGrid>
              <a:tr h="369536">
                <a:tc>
                  <a:txBody>
                    <a:bodyPr/>
                    <a:lstStyle/>
                    <a:p>
                      <a:r>
                        <a:rPr lang="en-US" sz="1600" dirty="0"/>
                        <a:t>Med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10" name="Table 9">
            <a:extLst>
              <a:ext uri="{FF2B5EF4-FFF2-40B4-BE49-F238E27FC236}">
                <a16:creationId xmlns:a16="http://schemas.microsoft.com/office/drawing/2014/main" id="{8F74FEDA-1829-4DFC-AB65-567B54F81B2C}"/>
              </a:ext>
            </a:extLst>
          </p:cNvPr>
          <p:cNvGraphicFramePr>
            <a:graphicFrameLocks noGrp="1"/>
          </p:cNvGraphicFramePr>
          <p:nvPr>
            <p:extLst>
              <p:ext uri="{D42A27DB-BD31-4B8C-83A1-F6EECF244321}">
                <p14:modId xmlns:p14="http://schemas.microsoft.com/office/powerpoint/2010/main" val="1343094821"/>
              </p:ext>
            </p:extLst>
          </p:nvPr>
        </p:nvGraphicFramePr>
        <p:xfrm>
          <a:off x="5742863" y="4618523"/>
          <a:ext cx="596276" cy="352571"/>
        </p:xfrm>
        <a:graphic>
          <a:graphicData uri="http://schemas.openxmlformats.org/drawingml/2006/table">
            <a:tbl>
              <a:tblPr/>
              <a:tblGrid>
                <a:gridCol w="596276">
                  <a:extLst>
                    <a:ext uri="{9D8B030D-6E8A-4147-A177-3AD203B41FA5}">
                      <a16:colId xmlns:a16="http://schemas.microsoft.com/office/drawing/2014/main" val="1792808673"/>
                    </a:ext>
                  </a:extLst>
                </a:gridCol>
              </a:tblGrid>
              <a:tr h="352571">
                <a:tc>
                  <a:txBody>
                    <a:bodyPr/>
                    <a:lstStyle/>
                    <a:p>
                      <a:r>
                        <a:rPr lang="en-US" sz="1600" dirty="0"/>
                        <a:t>High</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11" name="Table 10">
            <a:extLst>
              <a:ext uri="{FF2B5EF4-FFF2-40B4-BE49-F238E27FC236}">
                <a16:creationId xmlns:a16="http://schemas.microsoft.com/office/drawing/2014/main" id="{DDBFA75A-6779-4BD4-B136-287A5272C255}"/>
              </a:ext>
            </a:extLst>
          </p:cNvPr>
          <p:cNvGraphicFramePr>
            <a:graphicFrameLocks noGrp="1"/>
          </p:cNvGraphicFramePr>
          <p:nvPr>
            <p:extLst>
              <p:ext uri="{D42A27DB-BD31-4B8C-83A1-F6EECF244321}">
                <p14:modId xmlns:p14="http://schemas.microsoft.com/office/powerpoint/2010/main" val="3594789112"/>
              </p:ext>
            </p:extLst>
          </p:nvPr>
        </p:nvGraphicFramePr>
        <p:xfrm>
          <a:off x="5752267" y="4234314"/>
          <a:ext cx="585536" cy="381429"/>
        </p:xfrm>
        <a:graphic>
          <a:graphicData uri="http://schemas.openxmlformats.org/drawingml/2006/table">
            <a:tbl>
              <a:tblPr/>
              <a:tblGrid>
                <a:gridCol w="585536">
                  <a:extLst>
                    <a:ext uri="{9D8B030D-6E8A-4147-A177-3AD203B41FA5}">
                      <a16:colId xmlns:a16="http://schemas.microsoft.com/office/drawing/2014/main" val="1792808673"/>
                    </a:ext>
                  </a:extLst>
                </a:gridCol>
              </a:tblGrid>
              <a:tr h="381429">
                <a:tc>
                  <a:txBody>
                    <a:bodyPr/>
                    <a:lstStyle/>
                    <a:p>
                      <a:r>
                        <a:rPr lang="en-US" sz="1600" dirty="0"/>
                        <a:t>Low</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12" name="Table 11">
            <a:extLst>
              <a:ext uri="{FF2B5EF4-FFF2-40B4-BE49-F238E27FC236}">
                <a16:creationId xmlns:a16="http://schemas.microsoft.com/office/drawing/2014/main" id="{A3EED4C1-F173-4F08-8070-4A1AC5B61E77}"/>
              </a:ext>
            </a:extLst>
          </p:cNvPr>
          <p:cNvGraphicFramePr>
            <a:graphicFrameLocks noGrp="1"/>
          </p:cNvGraphicFramePr>
          <p:nvPr>
            <p:extLst>
              <p:ext uri="{D42A27DB-BD31-4B8C-83A1-F6EECF244321}">
                <p14:modId xmlns:p14="http://schemas.microsoft.com/office/powerpoint/2010/main" val="3824945749"/>
              </p:ext>
            </p:extLst>
          </p:nvPr>
        </p:nvGraphicFramePr>
        <p:xfrm>
          <a:off x="6337803" y="4984283"/>
          <a:ext cx="608264" cy="365759"/>
        </p:xfrm>
        <a:graphic>
          <a:graphicData uri="http://schemas.openxmlformats.org/drawingml/2006/table">
            <a:tbl>
              <a:tblPr/>
              <a:tblGrid>
                <a:gridCol w="608264">
                  <a:extLst>
                    <a:ext uri="{9D8B030D-6E8A-4147-A177-3AD203B41FA5}">
                      <a16:colId xmlns:a16="http://schemas.microsoft.com/office/drawing/2014/main" val="1792808673"/>
                    </a:ext>
                  </a:extLst>
                </a:gridCol>
              </a:tblGrid>
              <a:tr h="365759">
                <a:tc>
                  <a:txBody>
                    <a:bodyPr/>
                    <a:lstStyle/>
                    <a:p>
                      <a:r>
                        <a:rPr lang="en-US" sz="1600" dirty="0"/>
                        <a:t>High</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13" name="Table 12">
            <a:extLst>
              <a:ext uri="{FF2B5EF4-FFF2-40B4-BE49-F238E27FC236}">
                <a16:creationId xmlns:a16="http://schemas.microsoft.com/office/drawing/2014/main" id="{39C2E420-DE37-4BB8-83CE-35EE4497E48A}"/>
              </a:ext>
            </a:extLst>
          </p:cNvPr>
          <p:cNvGraphicFramePr>
            <a:graphicFrameLocks noGrp="1"/>
          </p:cNvGraphicFramePr>
          <p:nvPr>
            <p:extLst>
              <p:ext uri="{D42A27DB-BD31-4B8C-83A1-F6EECF244321}">
                <p14:modId xmlns:p14="http://schemas.microsoft.com/office/powerpoint/2010/main" val="890647661"/>
              </p:ext>
            </p:extLst>
          </p:nvPr>
        </p:nvGraphicFramePr>
        <p:xfrm>
          <a:off x="6346159" y="4230055"/>
          <a:ext cx="599197" cy="384692"/>
        </p:xfrm>
        <a:graphic>
          <a:graphicData uri="http://schemas.openxmlformats.org/drawingml/2006/table">
            <a:tbl>
              <a:tblPr/>
              <a:tblGrid>
                <a:gridCol w="599197">
                  <a:extLst>
                    <a:ext uri="{9D8B030D-6E8A-4147-A177-3AD203B41FA5}">
                      <a16:colId xmlns:a16="http://schemas.microsoft.com/office/drawing/2014/main" val="1792808673"/>
                    </a:ext>
                  </a:extLst>
                </a:gridCol>
              </a:tblGrid>
              <a:tr h="384692">
                <a:tc>
                  <a:txBody>
                    <a:bodyPr/>
                    <a:lstStyle/>
                    <a:p>
                      <a:r>
                        <a:rPr lang="en-US" sz="1600" dirty="0"/>
                        <a:t>Med</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graphicFrame>
        <p:nvGraphicFramePr>
          <p:cNvPr id="14" name="Table 13">
            <a:extLst>
              <a:ext uri="{FF2B5EF4-FFF2-40B4-BE49-F238E27FC236}">
                <a16:creationId xmlns:a16="http://schemas.microsoft.com/office/drawing/2014/main" id="{3B4EADAD-6CCF-4F35-9068-C849B3B48CFA}"/>
              </a:ext>
            </a:extLst>
          </p:cNvPr>
          <p:cNvGraphicFramePr>
            <a:graphicFrameLocks noGrp="1"/>
          </p:cNvGraphicFramePr>
          <p:nvPr>
            <p:extLst>
              <p:ext uri="{D42A27DB-BD31-4B8C-83A1-F6EECF244321}">
                <p14:modId xmlns:p14="http://schemas.microsoft.com/office/powerpoint/2010/main" val="4280785754"/>
              </p:ext>
            </p:extLst>
          </p:nvPr>
        </p:nvGraphicFramePr>
        <p:xfrm>
          <a:off x="6337803" y="4614747"/>
          <a:ext cx="608264" cy="365759"/>
        </p:xfrm>
        <a:graphic>
          <a:graphicData uri="http://schemas.openxmlformats.org/drawingml/2006/table">
            <a:tbl>
              <a:tblPr/>
              <a:tblGrid>
                <a:gridCol w="608264">
                  <a:extLst>
                    <a:ext uri="{9D8B030D-6E8A-4147-A177-3AD203B41FA5}">
                      <a16:colId xmlns:a16="http://schemas.microsoft.com/office/drawing/2014/main" val="1792808673"/>
                    </a:ext>
                  </a:extLst>
                </a:gridCol>
              </a:tblGrid>
              <a:tr h="365759">
                <a:tc>
                  <a:txBody>
                    <a:bodyPr/>
                    <a:lstStyle/>
                    <a:p>
                      <a:r>
                        <a:rPr lang="en-US" sz="1600" dirty="0"/>
                        <a:t>High</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2589895"/>
                  </a:ext>
                </a:extLst>
              </a:tr>
            </a:tbl>
          </a:graphicData>
        </a:graphic>
      </p:graphicFrame>
      <p:sp>
        <p:nvSpPr>
          <p:cNvPr id="15" name="Parallelogram 14">
            <a:extLst>
              <a:ext uri="{FF2B5EF4-FFF2-40B4-BE49-F238E27FC236}">
                <a16:creationId xmlns:a16="http://schemas.microsoft.com/office/drawing/2014/main" id="{C8FCFB45-0F10-4CDF-BAA5-E1EAAF0E1348}"/>
              </a:ext>
            </a:extLst>
          </p:cNvPr>
          <p:cNvSpPr/>
          <p:nvPr/>
        </p:nvSpPr>
        <p:spPr>
          <a:xfrm>
            <a:off x="5157038" y="3860081"/>
            <a:ext cx="688803" cy="381431"/>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6" name="Parallelogram 15">
            <a:extLst>
              <a:ext uri="{FF2B5EF4-FFF2-40B4-BE49-F238E27FC236}">
                <a16:creationId xmlns:a16="http://schemas.microsoft.com/office/drawing/2014/main" id="{B842C317-795C-4035-B12D-83195E0DF30C}"/>
              </a:ext>
            </a:extLst>
          </p:cNvPr>
          <p:cNvSpPr/>
          <p:nvPr/>
        </p:nvSpPr>
        <p:spPr>
          <a:xfrm>
            <a:off x="6360531" y="3854167"/>
            <a:ext cx="681702" cy="37211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
            </a:r>
          </a:p>
        </p:txBody>
      </p:sp>
      <p:sp>
        <p:nvSpPr>
          <p:cNvPr id="17" name="Parallelogram 16">
            <a:extLst>
              <a:ext uri="{FF2B5EF4-FFF2-40B4-BE49-F238E27FC236}">
                <a16:creationId xmlns:a16="http://schemas.microsoft.com/office/drawing/2014/main" id="{F19981CE-719E-4A58-8CAC-995541B89C5E}"/>
              </a:ext>
            </a:extLst>
          </p:cNvPr>
          <p:cNvSpPr/>
          <p:nvPr/>
        </p:nvSpPr>
        <p:spPr>
          <a:xfrm>
            <a:off x="5260896" y="1774083"/>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D5B87A6B-B501-475F-84DE-9A1537320D50}"/>
              </a:ext>
            </a:extLst>
          </p:cNvPr>
          <p:cNvSpPr/>
          <p:nvPr/>
        </p:nvSpPr>
        <p:spPr>
          <a:xfrm>
            <a:off x="6460843" y="1777398"/>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7345914D-D6F0-4EC6-9542-FD14C9D4544F}"/>
              </a:ext>
            </a:extLst>
          </p:cNvPr>
          <p:cNvSpPr/>
          <p:nvPr/>
        </p:nvSpPr>
        <p:spPr>
          <a:xfrm>
            <a:off x="5758202" y="3856339"/>
            <a:ext cx="682867" cy="381431"/>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20" name="Parallelogram 19">
            <a:extLst>
              <a:ext uri="{FF2B5EF4-FFF2-40B4-BE49-F238E27FC236}">
                <a16:creationId xmlns:a16="http://schemas.microsoft.com/office/drawing/2014/main" id="{7543F510-361E-47AF-9803-AD580D4EAC76}"/>
              </a:ext>
            </a:extLst>
          </p:cNvPr>
          <p:cNvSpPr/>
          <p:nvPr/>
        </p:nvSpPr>
        <p:spPr>
          <a:xfrm>
            <a:off x="5862060" y="1775129"/>
            <a:ext cx="1480676" cy="2076585"/>
          </a:xfrm>
          <a:prstGeom prst="parallelogram">
            <a:avLst>
              <a:gd name="adj" fmla="val 6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E46796C-4164-4B53-A631-AB5AD3E54167}"/>
              </a:ext>
            </a:extLst>
          </p:cNvPr>
          <p:cNvSpPr txBox="1"/>
          <p:nvPr/>
        </p:nvSpPr>
        <p:spPr>
          <a:xfrm>
            <a:off x="4125433" y="3854167"/>
            <a:ext cx="793807" cy="369332"/>
          </a:xfrm>
          <a:prstGeom prst="rect">
            <a:avLst/>
          </a:prstGeom>
          <a:noFill/>
        </p:spPr>
        <p:txBody>
          <a:bodyPr wrap="none" rtlCol="0">
            <a:spAutoFit/>
          </a:bodyPr>
          <a:lstStyle/>
          <a:p>
            <a:r>
              <a:rPr lang="en-US" dirty="0"/>
              <a:t>Values</a:t>
            </a:r>
          </a:p>
        </p:txBody>
      </p:sp>
      <p:sp>
        <p:nvSpPr>
          <p:cNvPr id="22" name="TextBox 21">
            <a:extLst>
              <a:ext uri="{FF2B5EF4-FFF2-40B4-BE49-F238E27FC236}">
                <a16:creationId xmlns:a16="http://schemas.microsoft.com/office/drawing/2014/main" id="{616C61EF-0461-4229-B6ED-2A191EB81EEA}"/>
              </a:ext>
            </a:extLst>
          </p:cNvPr>
          <p:cNvSpPr txBox="1"/>
          <p:nvPr/>
        </p:nvSpPr>
        <p:spPr>
          <a:xfrm rot="16200000">
            <a:off x="641701" y="4677799"/>
            <a:ext cx="921021" cy="369332"/>
          </a:xfrm>
          <a:prstGeom prst="rect">
            <a:avLst/>
          </a:prstGeom>
          <a:noFill/>
        </p:spPr>
        <p:txBody>
          <a:bodyPr wrap="none" rtlCol="0">
            <a:spAutoFit/>
          </a:bodyPr>
          <a:lstStyle/>
          <a:p>
            <a:r>
              <a:rPr lang="en-US" dirty="0"/>
              <a:t>Options</a:t>
            </a:r>
          </a:p>
        </p:txBody>
      </p:sp>
      <p:sp>
        <p:nvSpPr>
          <p:cNvPr id="23" name="TextBox 22">
            <a:extLst>
              <a:ext uri="{FF2B5EF4-FFF2-40B4-BE49-F238E27FC236}">
                <a16:creationId xmlns:a16="http://schemas.microsoft.com/office/drawing/2014/main" id="{17BB5B91-8EEA-45DC-8FAF-F519AAEFE4C7}"/>
              </a:ext>
            </a:extLst>
          </p:cNvPr>
          <p:cNvSpPr txBox="1"/>
          <p:nvPr/>
        </p:nvSpPr>
        <p:spPr>
          <a:xfrm rot="17523790">
            <a:off x="4856849" y="2541816"/>
            <a:ext cx="1140120" cy="369332"/>
          </a:xfrm>
          <a:prstGeom prst="rect">
            <a:avLst/>
          </a:prstGeom>
          <a:noFill/>
        </p:spPr>
        <p:txBody>
          <a:bodyPr wrap="none" rtlCol="0">
            <a:spAutoFit/>
          </a:bodyPr>
          <a:lstStyle/>
          <a:p>
            <a:r>
              <a:rPr lang="en-US" dirty="0"/>
              <a:t>Outcomes</a:t>
            </a:r>
          </a:p>
        </p:txBody>
      </p:sp>
      <p:sp>
        <p:nvSpPr>
          <p:cNvPr id="24" name="TextBox 23">
            <a:extLst>
              <a:ext uri="{FF2B5EF4-FFF2-40B4-BE49-F238E27FC236}">
                <a16:creationId xmlns:a16="http://schemas.microsoft.com/office/drawing/2014/main" id="{DB5DA444-5556-41E5-BCE5-3E18F3A5A764}"/>
              </a:ext>
            </a:extLst>
          </p:cNvPr>
          <p:cNvSpPr txBox="1"/>
          <p:nvPr/>
        </p:nvSpPr>
        <p:spPr>
          <a:xfrm rot="16200000">
            <a:off x="6592549" y="4683624"/>
            <a:ext cx="1140633" cy="369332"/>
          </a:xfrm>
          <a:prstGeom prst="rect">
            <a:avLst/>
          </a:prstGeom>
          <a:noFill/>
        </p:spPr>
        <p:txBody>
          <a:bodyPr wrap="none" rtlCol="0">
            <a:spAutoFit/>
          </a:bodyPr>
          <a:lstStyle/>
          <a:p>
            <a:r>
              <a:rPr lang="en-US" dirty="0"/>
              <a:t>Likelihood</a:t>
            </a:r>
          </a:p>
        </p:txBody>
      </p:sp>
      <p:sp>
        <p:nvSpPr>
          <p:cNvPr id="25" name="TextBox 24">
            <a:extLst>
              <a:ext uri="{FF2B5EF4-FFF2-40B4-BE49-F238E27FC236}">
                <a16:creationId xmlns:a16="http://schemas.microsoft.com/office/drawing/2014/main" id="{414E7912-61A3-4CB8-A0F2-94BE007ADDB7}"/>
              </a:ext>
            </a:extLst>
          </p:cNvPr>
          <p:cNvSpPr txBox="1"/>
          <p:nvPr/>
        </p:nvSpPr>
        <p:spPr>
          <a:xfrm rot="17676903">
            <a:off x="5004118" y="2708519"/>
            <a:ext cx="1908279" cy="369332"/>
          </a:xfrm>
          <a:prstGeom prst="rect">
            <a:avLst/>
          </a:prstGeom>
          <a:noFill/>
        </p:spPr>
        <p:txBody>
          <a:bodyPr wrap="none" rtlCol="0">
            <a:spAutoFit/>
          </a:bodyPr>
          <a:lstStyle/>
          <a:p>
            <a:r>
              <a:rPr lang="en-US" dirty="0"/>
              <a:t>Mr. L’s self-esteem</a:t>
            </a:r>
          </a:p>
        </p:txBody>
      </p:sp>
      <p:sp>
        <p:nvSpPr>
          <p:cNvPr id="26" name="TextBox 25">
            <a:extLst>
              <a:ext uri="{FF2B5EF4-FFF2-40B4-BE49-F238E27FC236}">
                <a16:creationId xmlns:a16="http://schemas.microsoft.com/office/drawing/2014/main" id="{2DD83747-C6FD-4941-B4DB-F491CE8DDE03}"/>
              </a:ext>
            </a:extLst>
          </p:cNvPr>
          <p:cNvSpPr txBox="1"/>
          <p:nvPr/>
        </p:nvSpPr>
        <p:spPr>
          <a:xfrm rot="17658781">
            <a:off x="5724081" y="2820836"/>
            <a:ext cx="1538306" cy="369332"/>
          </a:xfrm>
          <a:prstGeom prst="rect">
            <a:avLst/>
          </a:prstGeom>
          <a:noFill/>
        </p:spPr>
        <p:txBody>
          <a:bodyPr wrap="none" rtlCol="0">
            <a:spAutoFit/>
          </a:bodyPr>
          <a:lstStyle/>
          <a:p>
            <a:r>
              <a:rPr lang="en-US" dirty="0"/>
              <a:t>No Extra Work</a:t>
            </a:r>
          </a:p>
        </p:txBody>
      </p:sp>
      <p:sp>
        <p:nvSpPr>
          <p:cNvPr id="27" name="TextBox 26">
            <a:extLst>
              <a:ext uri="{FF2B5EF4-FFF2-40B4-BE49-F238E27FC236}">
                <a16:creationId xmlns:a16="http://schemas.microsoft.com/office/drawing/2014/main" id="{4AE42E87-867E-4293-BD0B-3F6A428110C0}"/>
              </a:ext>
            </a:extLst>
          </p:cNvPr>
          <p:cNvSpPr txBox="1"/>
          <p:nvPr/>
        </p:nvSpPr>
        <p:spPr>
          <a:xfrm rot="17591044">
            <a:off x="6230307" y="2664305"/>
            <a:ext cx="1918730" cy="369332"/>
          </a:xfrm>
          <a:prstGeom prst="rect">
            <a:avLst/>
          </a:prstGeom>
          <a:noFill/>
        </p:spPr>
        <p:txBody>
          <a:bodyPr wrap="none" rtlCol="0">
            <a:spAutoFit/>
          </a:bodyPr>
          <a:lstStyle/>
          <a:p>
            <a:r>
              <a:rPr lang="en-US" dirty="0"/>
              <a:t>Laundry gets done</a:t>
            </a:r>
          </a:p>
        </p:txBody>
      </p:sp>
    </p:spTree>
    <p:extLst>
      <p:ext uri="{BB962C8B-B14F-4D97-AF65-F5344CB8AC3E}">
        <p14:creationId xmlns:p14="http://schemas.microsoft.com/office/powerpoint/2010/main" val="3091471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C2761-3813-4FE8-A712-4799BDB78311}"/>
              </a:ext>
            </a:extLst>
          </p:cNvPr>
          <p:cNvSpPr>
            <a:spLocks noGrp="1"/>
          </p:cNvSpPr>
          <p:nvPr>
            <p:ph type="body" sz="quarter" idx="11"/>
          </p:nvPr>
        </p:nvSpPr>
        <p:spPr/>
        <p:txBody>
          <a:bodyPr/>
          <a:lstStyle/>
          <a:p>
            <a:r>
              <a:rPr lang="en-US" dirty="0"/>
              <a:t>Session 6: Objectives</a:t>
            </a:r>
          </a:p>
        </p:txBody>
      </p:sp>
      <p:sp>
        <p:nvSpPr>
          <p:cNvPr id="3" name="Text Placeholder 2">
            <a:extLst>
              <a:ext uri="{FF2B5EF4-FFF2-40B4-BE49-F238E27FC236}">
                <a16:creationId xmlns:a16="http://schemas.microsoft.com/office/drawing/2014/main" id="{1657A435-3A70-48F1-8EE7-0740969AAC27}"/>
              </a:ext>
            </a:extLst>
          </p:cNvPr>
          <p:cNvSpPr>
            <a:spLocks noGrp="1"/>
          </p:cNvSpPr>
          <p:nvPr>
            <p:ph type="body" sz="quarter" idx="13"/>
          </p:nvPr>
        </p:nvSpPr>
        <p:spPr>
          <a:xfrm>
            <a:off x="1066800" y="1347538"/>
            <a:ext cx="10058400" cy="4267652"/>
          </a:xfrm>
        </p:spPr>
        <p:txBody>
          <a:bodyPr/>
          <a:lstStyle/>
          <a:p>
            <a:r>
              <a:rPr lang="en-US" sz="2800" dirty="0"/>
              <a:t>Participants will appreciate that they have developed/strengthened their caregiving skills (as with Session 5)</a:t>
            </a:r>
          </a:p>
          <a:p>
            <a:r>
              <a:rPr lang="en-US" sz="2800" dirty="0"/>
              <a:t>They will consider ways to strengthen their family resources for caregiving</a:t>
            </a:r>
          </a:p>
          <a:p>
            <a:r>
              <a:rPr lang="en-US" sz="2800" dirty="0"/>
              <a:t>They will review the content of the entire program and appreciate and acknowledge that they have acquired more knowledge and skills – and have altered their attitude about caregiving</a:t>
            </a:r>
          </a:p>
        </p:txBody>
      </p:sp>
    </p:spTree>
    <p:extLst>
      <p:ext uri="{BB962C8B-B14F-4D97-AF65-F5344CB8AC3E}">
        <p14:creationId xmlns:p14="http://schemas.microsoft.com/office/powerpoint/2010/main" val="20316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FBFA3-E0F8-46F1-9E34-3D9194187C2E}"/>
              </a:ext>
            </a:extLst>
          </p:cNvPr>
          <p:cNvSpPr>
            <a:spLocks noGrp="1"/>
          </p:cNvSpPr>
          <p:nvPr>
            <p:ph type="body" sz="quarter" idx="11"/>
          </p:nvPr>
        </p:nvSpPr>
        <p:spPr>
          <a:xfrm>
            <a:off x="1142605" y="142486"/>
            <a:ext cx="9525395" cy="500438"/>
          </a:xfrm>
        </p:spPr>
        <p:txBody>
          <a:bodyPr/>
          <a:lstStyle/>
          <a:p>
            <a:r>
              <a:rPr lang="en-US" dirty="0"/>
              <a:t>Strategies for and Benefits of Family Participation in Caregiving</a:t>
            </a:r>
          </a:p>
        </p:txBody>
      </p:sp>
      <p:grpSp>
        <p:nvGrpSpPr>
          <p:cNvPr id="16" name="Group 15">
            <a:extLst>
              <a:ext uri="{FF2B5EF4-FFF2-40B4-BE49-F238E27FC236}">
                <a16:creationId xmlns:a16="http://schemas.microsoft.com/office/drawing/2014/main" id="{262833F1-0F2A-4480-99AC-43C2A07B95A0}"/>
              </a:ext>
            </a:extLst>
          </p:cNvPr>
          <p:cNvGrpSpPr/>
          <p:nvPr/>
        </p:nvGrpSpPr>
        <p:grpSpPr>
          <a:xfrm>
            <a:off x="1822826" y="1214073"/>
            <a:ext cx="2807368" cy="4999410"/>
            <a:chOff x="529389" y="1128674"/>
            <a:chExt cx="2807368" cy="4999410"/>
          </a:xfrm>
        </p:grpSpPr>
        <p:sp>
          <p:nvSpPr>
            <p:cNvPr id="5" name="TextBox 4">
              <a:extLst>
                <a:ext uri="{FF2B5EF4-FFF2-40B4-BE49-F238E27FC236}">
                  <a16:creationId xmlns:a16="http://schemas.microsoft.com/office/drawing/2014/main" id="{4F3927DE-907B-46A4-B00B-6CD99CD378E0}"/>
                </a:ext>
              </a:extLst>
            </p:cNvPr>
            <p:cNvSpPr txBox="1"/>
            <p:nvPr/>
          </p:nvSpPr>
          <p:spPr>
            <a:xfrm>
              <a:off x="1142605" y="1128674"/>
              <a:ext cx="1648722" cy="923330"/>
            </a:xfrm>
            <a:prstGeom prst="rect">
              <a:avLst/>
            </a:prstGeom>
            <a:noFill/>
            <a:ln>
              <a:solidFill>
                <a:schemeClr val="tx1"/>
              </a:solidFill>
            </a:ln>
          </p:spPr>
          <p:txBody>
            <a:bodyPr wrap="square" rtlCol="0">
              <a:spAutoFit/>
            </a:bodyPr>
            <a:lstStyle/>
            <a:p>
              <a:r>
                <a:rPr lang="en-US" dirty="0"/>
                <a:t>Effective use of the family as a resource</a:t>
              </a:r>
            </a:p>
          </p:txBody>
        </p:sp>
        <p:sp>
          <p:nvSpPr>
            <p:cNvPr id="6" name="TextBox 5">
              <a:extLst>
                <a:ext uri="{FF2B5EF4-FFF2-40B4-BE49-F238E27FC236}">
                  <a16:creationId xmlns:a16="http://schemas.microsoft.com/office/drawing/2014/main" id="{D5A1B46F-4752-4441-983E-09250C78D6E9}"/>
                </a:ext>
              </a:extLst>
            </p:cNvPr>
            <p:cNvSpPr txBox="1"/>
            <p:nvPr/>
          </p:nvSpPr>
          <p:spPr>
            <a:xfrm>
              <a:off x="802105" y="2101041"/>
              <a:ext cx="2277979" cy="1200329"/>
            </a:xfrm>
            <a:prstGeom prst="rect">
              <a:avLst/>
            </a:prstGeom>
            <a:noFill/>
            <a:ln>
              <a:solidFill>
                <a:schemeClr val="tx1"/>
              </a:solidFill>
            </a:ln>
          </p:spPr>
          <p:txBody>
            <a:bodyPr wrap="square" rtlCol="0">
              <a:spAutoFit/>
            </a:bodyPr>
            <a:lstStyle/>
            <a:p>
              <a:pPr algn="ctr"/>
              <a:r>
                <a:rPr lang="en-US" dirty="0"/>
                <a:t>Understanding what kind of caregiving family situation you are in</a:t>
              </a:r>
            </a:p>
          </p:txBody>
        </p:sp>
        <p:sp>
          <p:nvSpPr>
            <p:cNvPr id="7" name="TextBox 6">
              <a:extLst>
                <a:ext uri="{FF2B5EF4-FFF2-40B4-BE49-F238E27FC236}">
                  <a16:creationId xmlns:a16="http://schemas.microsoft.com/office/drawing/2014/main" id="{89F13351-19FD-4ACA-9457-E15EBCB3B03D}"/>
                </a:ext>
              </a:extLst>
            </p:cNvPr>
            <p:cNvSpPr txBox="1"/>
            <p:nvPr/>
          </p:nvSpPr>
          <p:spPr>
            <a:xfrm>
              <a:off x="802104" y="3429000"/>
              <a:ext cx="2277979" cy="923330"/>
            </a:xfrm>
            <a:prstGeom prst="rect">
              <a:avLst/>
            </a:prstGeom>
            <a:noFill/>
            <a:ln>
              <a:solidFill>
                <a:schemeClr val="tx1"/>
              </a:solidFill>
            </a:ln>
          </p:spPr>
          <p:txBody>
            <a:bodyPr wrap="square" rtlCol="0">
              <a:spAutoFit/>
            </a:bodyPr>
            <a:lstStyle/>
            <a:p>
              <a:pPr algn="ctr"/>
              <a:r>
                <a:rPr lang="en-US" dirty="0"/>
                <a:t>Knowing what kind of help you can ask for and expect</a:t>
              </a:r>
            </a:p>
          </p:txBody>
        </p:sp>
        <p:sp>
          <p:nvSpPr>
            <p:cNvPr id="8" name="TextBox 7">
              <a:extLst>
                <a:ext uri="{FF2B5EF4-FFF2-40B4-BE49-F238E27FC236}">
                  <a16:creationId xmlns:a16="http://schemas.microsoft.com/office/drawing/2014/main" id="{FE192C7B-17A0-4421-B0F9-B984CF866F48}"/>
                </a:ext>
              </a:extLst>
            </p:cNvPr>
            <p:cNvSpPr txBox="1"/>
            <p:nvPr/>
          </p:nvSpPr>
          <p:spPr>
            <a:xfrm>
              <a:off x="802103" y="4480751"/>
              <a:ext cx="2277979" cy="1477328"/>
            </a:xfrm>
            <a:prstGeom prst="rect">
              <a:avLst/>
            </a:prstGeom>
            <a:noFill/>
            <a:ln>
              <a:solidFill>
                <a:schemeClr val="tx1"/>
              </a:solidFill>
            </a:ln>
          </p:spPr>
          <p:txBody>
            <a:bodyPr wrap="square" rtlCol="0">
              <a:spAutoFit/>
            </a:bodyPr>
            <a:lstStyle/>
            <a:p>
              <a:pPr algn="ctr"/>
              <a:r>
                <a:rPr lang="en-US" dirty="0"/>
                <a:t>Being able to provide specific directions for contended involvement (tasks, structure, support)</a:t>
              </a:r>
            </a:p>
          </p:txBody>
        </p:sp>
        <p:sp>
          <p:nvSpPr>
            <p:cNvPr id="14" name="Rectangle 13">
              <a:extLst>
                <a:ext uri="{FF2B5EF4-FFF2-40B4-BE49-F238E27FC236}">
                  <a16:creationId xmlns:a16="http://schemas.microsoft.com/office/drawing/2014/main" id="{D5E026B5-62BE-4A9D-AB7C-8FCF79CA833C}"/>
                </a:ext>
              </a:extLst>
            </p:cNvPr>
            <p:cNvSpPr/>
            <p:nvPr/>
          </p:nvSpPr>
          <p:spPr>
            <a:xfrm>
              <a:off x="529389" y="2052004"/>
              <a:ext cx="2807368" cy="407608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D932817-8530-456C-8576-D462EDDA2D93}"/>
              </a:ext>
            </a:extLst>
          </p:cNvPr>
          <p:cNvGrpSpPr/>
          <p:nvPr/>
        </p:nvGrpSpPr>
        <p:grpSpPr>
          <a:xfrm>
            <a:off x="6096000" y="1497005"/>
            <a:ext cx="3084177" cy="4461074"/>
            <a:chOff x="7262980" y="1667010"/>
            <a:chExt cx="3084177" cy="4461074"/>
          </a:xfrm>
        </p:grpSpPr>
        <p:sp>
          <p:nvSpPr>
            <p:cNvPr id="9" name="TextBox 8">
              <a:extLst>
                <a:ext uri="{FF2B5EF4-FFF2-40B4-BE49-F238E27FC236}">
                  <a16:creationId xmlns:a16="http://schemas.microsoft.com/office/drawing/2014/main" id="{6555E31C-4283-47F7-B539-C81B55592544}"/>
                </a:ext>
              </a:extLst>
            </p:cNvPr>
            <p:cNvSpPr txBox="1"/>
            <p:nvPr/>
          </p:nvSpPr>
          <p:spPr>
            <a:xfrm>
              <a:off x="7758403" y="1667010"/>
              <a:ext cx="2093330" cy="369332"/>
            </a:xfrm>
            <a:prstGeom prst="rect">
              <a:avLst/>
            </a:prstGeom>
            <a:noFill/>
            <a:ln>
              <a:solidFill>
                <a:schemeClr val="tx1"/>
              </a:solidFill>
            </a:ln>
          </p:spPr>
          <p:txBody>
            <a:bodyPr wrap="none" rtlCol="0">
              <a:spAutoFit/>
            </a:bodyPr>
            <a:lstStyle/>
            <a:p>
              <a:pPr algn="ctr"/>
              <a:r>
                <a:rPr lang="en-US" dirty="0"/>
                <a:t>Improved Outcomes</a:t>
              </a:r>
            </a:p>
          </p:txBody>
        </p:sp>
        <p:sp>
          <p:nvSpPr>
            <p:cNvPr id="10" name="TextBox 9">
              <a:extLst>
                <a:ext uri="{FF2B5EF4-FFF2-40B4-BE49-F238E27FC236}">
                  <a16:creationId xmlns:a16="http://schemas.microsoft.com/office/drawing/2014/main" id="{C7C1DF2C-4B48-425B-9FEF-96FD29FDE14F}"/>
                </a:ext>
              </a:extLst>
            </p:cNvPr>
            <p:cNvSpPr txBox="1"/>
            <p:nvPr/>
          </p:nvSpPr>
          <p:spPr>
            <a:xfrm>
              <a:off x="7379369" y="2374232"/>
              <a:ext cx="2743200" cy="923330"/>
            </a:xfrm>
            <a:prstGeom prst="rect">
              <a:avLst/>
            </a:prstGeom>
            <a:noFill/>
            <a:ln>
              <a:solidFill>
                <a:schemeClr val="tx1"/>
              </a:solidFill>
            </a:ln>
          </p:spPr>
          <p:txBody>
            <a:bodyPr wrap="square" rtlCol="0">
              <a:spAutoFit/>
            </a:bodyPr>
            <a:lstStyle/>
            <a:p>
              <a:pPr algn="ctr"/>
              <a:r>
                <a:rPr lang="en-US" dirty="0"/>
                <a:t>Quality of life of the person: good involvement; more caregivers</a:t>
              </a:r>
            </a:p>
          </p:txBody>
        </p:sp>
        <p:sp>
          <p:nvSpPr>
            <p:cNvPr id="11" name="TextBox 10">
              <a:extLst>
                <a:ext uri="{FF2B5EF4-FFF2-40B4-BE49-F238E27FC236}">
                  <a16:creationId xmlns:a16="http://schemas.microsoft.com/office/drawing/2014/main" id="{39C59851-46FB-461E-B754-17C19462EEE1}"/>
                </a:ext>
              </a:extLst>
            </p:cNvPr>
            <p:cNvSpPr txBox="1"/>
            <p:nvPr/>
          </p:nvSpPr>
          <p:spPr>
            <a:xfrm>
              <a:off x="7379369" y="3560439"/>
              <a:ext cx="2807368" cy="646688"/>
            </a:xfrm>
            <a:prstGeom prst="rect">
              <a:avLst/>
            </a:prstGeom>
            <a:noFill/>
            <a:ln>
              <a:solidFill>
                <a:schemeClr val="tx1"/>
              </a:solidFill>
            </a:ln>
          </p:spPr>
          <p:txBody>
            <a:bodyPr wrap="square" rtlCol="0">
              <a:spAutoFit/>
            </a:bodyPr>
            <a:lstStyle/>
            <a:p>
              <a:pPr algn="ctr"/>
              <a:r>
                <a:rPr lang="en-US" dirty="0"/>
                <a:t>Caregiver quality of life: more free time</a:t>
              </a:r>
            </a:p>
          </p:txBody>
        </p:sp>
        <p:sp>
          <p:nvSpPr>
            <p:cNvPr id="12" name="TextBox 11">
              <a:extLst>
                <a:ext uri="{FF2B5EF4-FFF2-40B4-BE49-F238E27FC236}">
                  <a16:creationId xmlns:a16="http://schemas.microsoft.com/office/drawing/2014/main" id="{B91C8616-8723-4B64-AD53-F6F246275634}"/>
                </a:ext>
              </a:extLst>
            </p:cNvPr>
            <p:cNvSpPr txBox="1"/>
            <p:nvPr/>
          </p:nvSpPr>
          <p:spPr>
            <a:xfrm>
              <a:off x="7379369" y="4352330"/>
              <a:ext cx="2807368" cy="646331"/>
            </a:xfrm>
            <a:prstGeom prst="rect">
              <a:avLst/>
            </a:prstGeom>
            <a:noFill/>
            <a:ln>
              <a:solidFill>
                <a:schemeClr val="tx1"/>
              </a:solidFill>
            </a:ln>
          </p:spPr>
          <p:txBody>
            <a:bodyPr wrap="square" rtlCol="0">
              <a:spAutoFit/>
            </a:bodyPr>
            <a:lstStyle/>
            <a:p>
              <a:pPr algn="ctr"/>
              <a:r>
                <a:rPr lang="en-US" dirty="0"/>
                <a:t>Family satisfaction: </a:t>
              </a:r>
            </a:p>
            <a:p>
              <a:pPr algn="ctr"/>
              <a:r>
                <a:rPr lang="en-US" dirty="0"/>
                <a:t>feeling useful</a:t>
              </a:r>
            </a:p>
          </p:txBody>
        </p:sp>
        <p:sp>
          <p:nvSpPr>
            <p:cNvPr id="13" name="TextBox 12">
              <a:extLst>
                <a:ext uri="{FF2B5EF4-FFF2-40B4-BE49-F238E27FC236}">
                  <a16:creationId xmlns:a16="http://schemas.microsoft.com/office/drawing/2014/main" id="{0076550A-5679-4B81-B480-324F65C93AFC}"/>
                </a:ext>
              </a:extLst>
            </p:cNvPr>
            <p:cNvSpPr txBox="1"/>
            <p:nvPr/>
          </p:nvSpPr>
          <p:spPr>
            <a:xfrm>
              <a:off x="7387225" y="5143863"/>
              <a:ext cx="2799512" cy="646331"/>
            </a:xfrm>
            <a:prstGeom prst="rect">
              <a:avLst/>
            </a:prstGeom>
            <a:noFill/>
            <a:ln>
              <a:solidFill>
                <a:schemeClr val="tx1"/>
              </a:solidFill>
            </a:ln>
          </p:spPr>
          <p:txBody>
            <a:bodyPr wrap="square" rtlCol="0">
              <a:spAutoFit/>
            </a:bodyPr>
            <a:lstStyle/>
            <a:p>
              <a:r>
                <a:rPr lang="en-US" dirty="0"/>
                <a:t>Family harmony: greater agreement</a:t>
              </a:r>
            </a:p>
          </p:txBody>
        </p:sp>
        <p:sp>
          <p:nvSpPr>
            <p:cNvPr id="15" name="Rectangle 14">
              <a:extLst>
                <a:ext uri="{FF2B5EF4-FFF2-40B4-BE49-F238E27FC236}">
                  <a16:creationId xmlns:a16="http://schemas.microsoft.com/office/drawing/2014/main" id="{AFBF8113-63EB-43AE-9795-89A72BB1870E}"/>
                </a:ext>
              </a:extLst>
            </p:cNvPr>
            <p:cNvSpPr/>
            <p:nvPr/>
          </p:nvSpPr>
          <p:spPr>
            <a:xfrm>
              <a:off x="7262980" y="2052004"/>
              <a:ext cx="3084177" cy="407608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D0235EED-7631-4F9F-AE28-E067E2A3960B}"/>
              </a:ext>
            </a:extLst>
          </p:cNvPr>
          <p:cNvCxnSpPr>
            <a:cxnSpLocks/>
          </p:cNvCxnSpPr>
          <p:nvPr/>
        </p:nvCxnSpPr>
        <p:spPr>
          <a:xfrm>
            <a:off x="4630194" y="2518611"/>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DCD051A-F2F9-4CCE-9293-0AF5C69DD18B}"/>
              </a:ext>
            </a:extLst>
          </p:cNvPr>
          <p:cNvCxnSpPr>
            <a:cxnSpLocks/>
          </p:cNvCxnSpPr>
          <p:nvPr/>
        </p:nvCxnSpPr>
        <p:spPr>
          <a:xfrm>
            <a:off x="4630194" y="3119536"/>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C9AD80-1C0B-4960-83FA-19AD959551EF}"/>
              </a:ext>
            </a:extLst>
          </p:cNvPr>
          <p:cNvCxnSpPr>
            <a:cxnSpLocks/>
          </p:cNvCxnSpPr>
          <p:nvPr/>
        </p:nvCxnSpPr>
        <p:spPr>
          <a:xfrm>
            <a:off x="4630194" y="3705757"/>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045554-C160-442B-958E-AF3F22BEAB78}"/>
              </a:ext>
            </a:extLst>
          </p:cNvPr>
          <p:cNvCxnSpPr>
            <a:cxnSpLocks/>
          </p:cNvCxnSpPr>
          <p:nvPr/>
        </p:nvCxnSpPr>
        <p:spPr>
          <a:xfrm>
            <a:off x="4630194" y="5628211"/>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837252-3985-43B7-A319-806000AE8B90}"/>
              </a:ext>
            </a:extLst>
          </p:cNvPr>
          <p:cNvCxnSpPr>
            <a:cxnSpLocks/>
          </p:cNvCxnSpPr>
          <p:nvPr/>
        </p:nvCxnSpPr>
        <p:spPr>
          <a:xfrm>
            <a:off x="4630194" y="4413666"/>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38A463B-F356-4B9F-9A1E-04FAC0D2E4FE}"/>
              </a:ext>
            </a:extLst>
          </p:cNvPr>
          <p:cNvCxnSpPr>
            <a:cxnSpLocks/>
          </p:cNvCxnSpPr>
          <p:nvPr/>
        </p:nvCxnSpPr>
        <p:spPr>
          <a:xfrm>
            <a:off x="4630194" y="4973858"/>
            <a:ext cx="146580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418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FC7B2-A270-4CA1-8117-E67E41710380}"/>
              </a:ext>
            </a:extLst>
          </p:cNvPr>
          <p:cNvSpPr>
            <a:spLocks noGrp="1"/>
          </p:cNvSpPr>
          <p:nvPr>
            <p:ph type="body" sz="quarter" idx="11"/>
          </p:nvPr>
        </p:nvSpPr>
        <p:spPr/>
        <p:txBody>
          <a:bodyPr/>
          <a:lstStyle/>
          <a:p>
            <a:r>
              <a:rPr lang="en-US" dirty="0"/>
              <a:t>Five Types of Caregiving Families</a:t>
            </a:r>
          </a:p>
        </p:txBody>
      </p:sp>
      <p:sp>
        <p:nvSpPr>
          <p:cNvPr id="3" name="Text Placeholder 2">
            <a:extLst>
              <a:ext uri="{FF2B5EF4-FFF2-40B4-BE49-F238E27FC236}">
                <a16:creationId xmlns:a16="http://schemas.microsoft.com/office/drawing/2014/main" id="{413700B7-9C95-4222-BB43-9BD3673CC047}"/>
              </a:ext>
            </a:extLst>
          </p:cNvPr>
          <p:cNvSpPr>
            <a:spLocks noGrp="1"/>
          </p:cNvSpPr>
          <p:nvPr>
            <p:ph type="body" sz="quarter" idx="13"/>
          </p:nvPr>
        </p:nvSpPr>
        <p:spPr/>
        <p:txBody>
          <a:bodyPr/>
          <a:lstStyle/>
          <a:p>
            <a:r>
              <a:rPr lang="en-US" sz="2800" dirty="0"/>
              <a:t>Solitary Caregiving</a:t>
            </a:r>
          </a:p>
          <a:p>
            <a:r>
              <a:rPr lang="en-US" sz="2800" dirty="0"/>
              <a:t>Observed Caregiving</a:t>
            </a:r>
          </a:p>
          <a:p>
            <a:r>
              <a:rPr lang="en-US" sz="2800" dirty="0"/>
              <a:t>Tag Team Caregiving</a:t>
            </a:r>
          </a:p>
          <a:p>
            <a:r>
              <a:rPr lang="en-US" sz="2800" dirty="0"/>
              <a:t>Uneasy Caregiving Alliance</a:t>
            </a:r>
          </a:p>
          <a:p>
            <a:r>
              <a:rPr lang="en-US" sz="2800" dirty="0"/>
              <a:t>Collaborative Caregiving</a:t>
            </a:r>
          </a:p>
        </p:txBody>
      </p:sp>
    </p:spTree>
    <p:extLst>
      <p:ext uri="{BB962C8B-B14F-4D97-AF65-F5344CB8AC3E}">
        <p14:creationId xmlns:p14="http://schemas.microsoft.com/office/powerpoint/2010/main" val="1479671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8CC17-A0D4-47AA-8908-B1DDFF547A7C}"/>
              </a:ext>
            </a:extLst>
          </p:cNvPr>
          <p:cNvSpPr>
            <a:spLocks noGrp="1"/>
          </p:cNvSpPr>
          <p:nvPr>
            <p:ph type="body" sz="quarter" idx="11"/>
          </p:nvPr>
        </p:nvSpPr>
        <p:spPr/>
        <p:txBody>
          <a:bodyPr/>
          <a:lstStyle/>
          <a:p>
            <a:r>
              <a:rPr lang="en-US" dirty="0"/>
              <a:t>Major Areas of the Savvy Caregiver Program</a:t>
            </a:r>
          </a:p>
        </p:txBody>
      </p:sp>
      <p:sp>
        <p:nvSpPr>
          <p:cNvPr id="3" name="Text Placeholder 2">
            <a:extLst>
              <a:ext uri="{FF2B5EF4-FFF2-40B4-BE49-F238E27FC236}">
                <a16:creationId xmlns:a16="http://schemas.microsoft.com/office/drawing/2014/main" id="{E072432E-FBB3-4ACB-9CCE-5258BE613E8C}"/>
              </a:ext>
            </a:extLst>
          </p:cNvPr>
          <p:cNvSpPr>
            <a:spLocks noGrp="1"/>
          </p:cNvSpPr>
          <p:nvPr>
            <p:ph type="body" sz="quarter" idx="12"/>
          </p:nvPr>
        </p:nvSpPr>
        <p:spPr/>
        <p:txBody>
          <a:bodyPr/>
          <a:lstStyle/>
          <a:p>
            <a:r>
              <a:rPr lang="en-US" dirty="0"/>
              <a:t>1</a:t>
            </a:r>
          </a:p>
        </p:txBody>
      </p:sp>
      <p:sp>
        <p:nvSpPr>
          <p:cNvPr id="4" name="Text Placeholder 3">
            <a:extLst>
              <a:ext uri="{FF2B5EF4-FFF2-40B4-BE49-F238E27FC236}">
                <a16:creationId xmlns:a16="http://schemas.microsoft.com/office/drawing/2014/main" id="{5CFC975E-3D71-4971-8705-7DD7E5232CC6}"/>
              </a:ext>
            </a:extLst>
          </p:cNvPr>
          <p:cNvSpPr>
            <a:spLocks noGrp="1"/>
          </p:cNvSpPr>
          <p:nvPr>
            <p:ph type="body" sz="quarter" idx="13"/>
          </p:nvPr>
        </p:nvSpPr>
        <p:spPr/>
        <p:txBody>
          <a:bodyPr/>
          <a:lstStyle/>
          <a:p>
            <a:r>
              <a:rPr lang="en-US" dirty="0"/>
              <a:t>2</a:t>
            </a:r>
          </a:p>
        </p:txBody>
      </p:sp>
      <p:sp>
        <p:nvSpPr>
          <p:cNvPr id="5" name="Text Placeholder 4">
            <a:extLst>
              <a:ext uri="{FF2B5EF4-FFF2-40B4-BE49-F238E27FC236}">
                <a16:creationId xmlns:a16="http://schemas.microsoft.com/office/drawing/2014/main" id="{677FCCB8-6CDF-48D0-8D13-E9CFD52B6BDB}"/>
              </a:ext>
            </a:extLst>
          </p:cNvPr>
          <p:cNvSpPr>
            <a:spLocks noGrp="1"/>
          </p:cNvSpPr>
          <p:nvPr>
            <p:ph type="body" sz="quarter" idx="14"/>
          </p:nvPr>
        </p:nvSpPr>
        <p:spPr/>
        <p:txBody>
          <a:bodyPr/>
          <a:lstStyle/>
          <a:p>
            <a:r>
              <a:rPr lang="en-US" dirty="0"/>
              <a:t>3</a:t>
            </a:r>
          </a:p>
        </p:txBody>
      </p:sp>
      <p:sp>
        <p:nvSpPr>
          <p:cNvPr id="6" name="Text Placeholder 5">
            <a:extLst>
              <a:ext uri="{FF2B5EF4-FFF2-40B4-BE49-F238E27FC236}">
                <a16:creationId xmlns:a16="http://schemas.microsoft.com/office/drawing/2014/main" id="{5E387C84-D4C7-4E8E-9596-FDDD2BA07D15}"/>
              </a:ext>
            </a:extLst>
          </p:cNvPr>
          <p:cNvSpPr>
            <a:spLocks noGrp="1"/>
          </p:cNvSpPr>
          <p:nvPr>
            <p:ph type="body" sz="quarter" idx="15"/>
          </p:nvPr>
        </p:nvSpPr>
        <p:spPr/>
        <p:txBody>
          <a:bodyPr/>
          <a:lstStyle/>
          <a:p>
            <a:r>
              <a:rPr lang="en-US" dirty="0"/>
              <a:t>4</a:t>
            </a:r>
          </a:p>
        </p:txBody>
      </p:sp>
      <p:sp>
        <p:nvSpPr>
          <p:cNvPr id="8" name="Text Placeholder 7">
            <a:extLst>
              <a:ext uri="{FF2B5EF4-FFF2-40B4-BE49-F238E27FC236}">
                <a16:creationId xmlns:a16="http://schemas.microsoft.com/office/drawing/2014/main" id="{5F3BBBD3-5DEA-4ACE-A779-F0E60404AB6C}"/>
              </a:ext>
            </a:extLst>
          </p:cNvPr>
          <p:cNvSpPr>
            <a:spLocks noGrp="1"/>
          </p:cNvSpPr>
          <p:nvPr>
            <p:ph type="body" sz="quarter" idx="46"/>
          </p:nvPr>
        </p:nvSpPr>
        <p:spPr/>
        <p:txBody>
          <a:bodyPr/>
          <a:lstStyle/>
          <a:p>
            <a:r>
              <a:rPr lang="en-US" dirty="0"/>
              <a:t>Improving your caregiver skills and knowledge – and outlook</a:t>
            </a:r>
          </a:p>
        </p:txBody>
      </p:sp>
      <p:sp>
        <p:nvSpPr>
          <p:cNvPr id="10" name="Text Placeholder 9">
            <a:extLst>
              <a:ext uri="{FF2B5EF4-FFF2-40B4-BE49-F238E27FC236}">
                <a16:creationId xmlns:a16="http://schemas.microsoft.com/office/drawing/2014/main" id="{B39E9DBE-9888-4EF1-88F4-ADB1F8D3FF53}"/>
              </a:ext>
            </a:extLst>
          </p:cNvPr>
          <p:cNvSpPr>
            <a:spLocks noGrp="1"/>
          </p:cNvSpPr>
          <p:nvPr>
            <p:ph type="body" sz="quarter" idx="48"/>
          </p:nvPr>
        </p:nvSpPr>
        <p:spPr/>
        <p:txBody>
          <a:bodyPr/>
          <a:lstStyle/>
          <a:p>
            <a:r>
              <a:rPr lang="en-US" dirty="0"/>
              <a:t>Developing skills for self-care</a:t>
            </a:r>
          </a:p>
        </p:txBody>
      </p:sp>
      <p:sp>
        <p:nvSpPr>
          <p:cNvPr id="12" name="Text Placeholder 11">
            <a:extLst>
              <a:ext uri="{FF2B5EF4-FFF2-40B4-BE49-F238E27FC236}">
                <a16:creationId xmlns:a16="http://schemas.microsoft.com/office/drawing/2014/main" id="{CB4FE439-5EFA-4FA5-AB9E-D733FB265A88}"/>
              </a:ext>
            </a:extLst>
          </p:cNvPr>
          <p:cNvSpPr>
            <a:spLocks noGrp="1"/>
          </p:cNvSpPr>
          <p:nvPr>
            <p:ph type="body" sz="quarter" idx="50"/>
          </p:nvPr>
        </p:nvSpPr>
        <p:spPr/>
        <p:txBody>
          <a:bodyPr/>
          <a:lstStyle/>
          <a:p>
            <a:r>
              <a:rPr lang="en-US" dirty="0"/>
              <a:t>Strengthening family resources</a:t>
            </a:r>
          </a:p>
        </p:txBody>
      </p:sp>
      <p:sp>
        <p:nvSpPr>
          <p:cNvPr id="14" name="Text Placeholder 13">
            <a:extLst>
              <a:ext uri="{FF2B5EF4-FFF2-40B4-BE49-F238E27FC236}">
                <a16:creationId xmlns:a16="http://schemas.microsoft.com/office/drawing/2014/main" id="{AE586D59-EE63-4069-A0FB-492D1CFDF315}"/>
              </a:ext>
            </a:extLst>
          </p:cNvPr>
          <p:cNvSpPr>
            <a:spLocks noGrp="1"/>
          </p:cNvSpPr>
          <p:nvPr>
            <p:ph type="body" sz="quarter" idx="52"/>
          </p:nvPr>
        </p:nvSpPr>
        <p:spPr/>
        <p:txBody>
          <a:bodyPr/>
          <a:lstStyle/>
          <a:p>
            <a:r>
              <a:rPr lang="en-US" dirty="0"/>
              <a:t>Strengthening decision-making skills</a:t>
            </a:r>
          </a:p>
        </p:txBody>
      </p:sp>
    </p:spTree>
    <p:extLst>
      <p:ext uri="{BB962C8B-B14F-4D97-AF65-F5344CB8AC3E}">
        <p14:creationId xmlns:p14="http://schemas.microsoft.com/office/powerpoint/2010/main" val="4280575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340DA-9135-47C5-BB43-567696A3D5C8}"/>
              </a:ext>
            </a:extLst>
          </p:cNvPr>
          <p:cNvSpPr>
            <a:spLocks noGrp="1"/>
          </p:cNvSpPr>
          <p:nvPr>
            <p:ph type="body" sz="quarter" idx="11"/>
          </p:nvPr>
        </p:nvSpPr>
        <p:spPr/>
        <p:txBody>
          <a:bodyPr/>
          <a:lstStyle/>
          <a:p>
            <a:r>
              <a:rPr lang="en-US" dirty="0"/>
              <a:t>Skills for the Savvy Caregiver</a:t>
            </a:r>
          </a:p>
        </p:txBody>
      </p:sp>
      <p:sp>
        <p:nvSpPr>
          <p:cNvPr id="3" name="Text Placeholder 2">
            <a:extLst>
              <a:ext uri="{FF2B5EF4-FFF2-40B4-BE49-F238E27FC236}">
                <a16:creationId xmlns:a16="http://schemas.microsoft.com/office/drawing/2014/main" id="{FEA911AF-1806-4993-B925-09619C4EC9D0}"/>
              </a:ext>
            </a:extLst>
          </p:cNvPr>
          <p:cNvSpPr>
            <a:spLocks noGrp="1"/>
          </p:cNvSpPr>
          <p:nvPr>
            <p:ph type="body" sz="quarter" idx="13"/>
          </p:nvPr>
        </p:nvSpPr>
        <p:spPr/>
        <p:txBody>
          <a:bodyPr/>
          <a:lstStyle/>
          <a:p>
            <a:r>
              <a:rPr lang="en-US" dirty="0"/>
              <a:t>Understanding the reality and meaning of losses in dementia; the impact of confusion</a:t>
            </a:r>
          </a:p>
          <a:p>
            <a:r>
              <a:rPr lang="en-US" dirty="0"/>
              <a:t>Clarifying an appropriate goal for caregiving – contended involvement</a:t>
            </a:r>
          </a:p>
          <a:p>
            <a:r>
              <a:rPr lang="en-US" dirty="0"/>
              <a:t>Mastering Savvy Caregiver Skills</a:t>
            </a:r>
          </a:p>
          <a:p>
            <a:pPr lvl="1"/>
            <a:r>
              <a:rPr lang="en-US" dirty="0"/>
              <a:t>Using the Stages (levels of performance)</a:t>
            </a:r>
          </a:p>
          <a:p>
            <a:pPr lvl="1"/>
            <a:r>
              <a:rPr lang="en-US" dirty="0"/>
              <a:t>Linking Stages to Structure and Support strategies</a:t>
            </a:r>
          </a:p>
          <a:p>
            <a:pPr lvl="1"/>
            <a:r>
              <a:rPr lang="en-US" dirty="0"/>
              <a:t>Seeing troubling behaviors as part of the confusion</a:t>
            </a:r>
          </a:p>
          <a:p>
            <a:pPr lvl="1"/>
            <a:r>
              <a:rPr lang="en-US" dirty="0"/>
              <a:t>Developing a caregiving routine</a:t>
            </a:r>
          </a:p>
          <a:p>
            <a:pPr lvl="1"/>
            <a:r>
              <a:rPr lang="en-US" dirty="0"/>
              <a:t>Improving communication</a:t>
            </a:r>
          </a:p>
        </p:txBody>
      </p:sp>
    </p:spTree>
    <p:extLst>
      <p:ext uri="{BB962C8B-B14F-4D97-AF65-F5344CB8AC3E}">
        <p14:creationId xmlns:p14="http://schemas.microsoft.com/office/powerpoint/2010/main" val="24230837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75293A-09D9-4BF8-8A3D-E44D173A435C}"/>
              </a:ext>
            </a:extLst>
          </p:cNvPr>
          <p:cNvSpPr>
            <a:spLocks noGrp="1"/>
          </p:cNvSpPr>
          <p:nvPr>
            <p:ph type="body" sz="quarter" idx="11"/>
          </p:nvPr>
        </p:nvSpPr>
        <p:spPr/>
        <p:txBody>
          <a:bodyPr/>
          <a:lstStyle/>
          <a:p>
            <a:r>
              <a:rPr lang="en-US" dirty="0"/>
              <a:t>The Anchors of Contented Involvement</a:t>
            </a:r>
          </a:p>
        </p:txBody>
      </p:sp>
      <p:graphicFrame>
        <p:nvGraphicFramePr>
          <p:cNvPr id="3" name="Diagram 2">
            <a:extLst>
              <a:ext uri="{FF2B5EF4-FFF2-40B4-BE49-F238E27FC236}">
                <a16:creationId xmlns:a16="http://schemas.microsoft.com/office/drawing/2014/main" id="{FED730B7-B143-4378-BBF9-E5ABD6C7B4D8}"/>
              </a:ext>
            </a:extLst>
          </p:cNvPr>
          <p:cNvGraphicFramePr/>
          <p:nvPr>
            <p:extLst>
              <p:ext uri="{D42A27DB-BD31-4B8C-83A1-F6EECF244321}">
                <p14:modId xmlns:p14="http://schemas.microsoft.com/office/powerpoint/2010/main" val="1938352031"/>
              </p:ext>
            </p:extLst>
          </p:nvPr>
        </p:nvGraphicFramePr>
        <p:xfrm>
          <a:off x="1459831" y="360947"/>
          <a:ext cx="8951495" cy="5971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357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91DE35-0C9C-4783-820D-41AC7D5E8AB3}"/>
              </a:ext>
            </a:extLst>
          </p:cNvPr>
          <p:cNvSpPr>
            <a:spLocks noGrp="1"/>
          </p:cNvSpPr>
          <p:nvPr>
            <p:ph type="body" sz="quarter" idx="11"/>
          </p:nvPr>
        </p:nvSpPr>
        <p:spPr/>
        <p:txBody>
          <a:bodyPr/>
          <a:lstStyle/>
          <a:p>
            <a:r>
              <a:rPr lang="en-US" dirty="0"/>
              <a:t>Caregiver Self-Care</a:t>
            </a:r>
          </a:p>
        </p:txBody>
      </p:sp>
      <p:sp>
        <p:nvSpPr>
          <p:cNvPr id="3" name="Text Placeholder 2">
            <a:extLst>
              <a:ext uri="{FF2B5EF4-FFF2-40B4-BE49-F238E27FC236}">
                <a16:creationId xmlns:a16="http://schemas.microsoft.com/office/drawing/2014/main" id="{10FE9185-AF90-467E-83F0-23D23A9EA05D}"/>
              </a:ext>
            </a:extLst>
          </p:cNvPr>
          <p:cNvSpPr>
            <a:spLocks noGrp="1"/>
          </p:cNvSpPr>
          <p:nvPr>
            <p:ph type="body" sz="quarter" idx="13"/>
          </p:nvPr>
        </p:nvSpPr>
        <p:spPr/>
        <p:txBody>
          <a:bodyPr/>
          <a:lstStyle/>
          <a:p>
            <a:r>
              <a:rPr lang="en-US" sz="3200" dirty="0"/>
              <a:t>Recognizing and dealing with feelings – Using the quadrant model</a:t>
            </a:r>
          </a:p>
          <a:p>
            <a:pPr marL="0" indent="0">
              <a:buNone/>
            </a:pPr>
            <a:endParaRPr lang="en-US" sz="3200" dirty="0"/>
          </a:p>
          <a:p>
            <a:r>
              <a:rPr lang="en-US" sz="3200" dirty="0"/>
              <a:t>Developing a repertoire of self-time activities</a:t>
            </a:r>
          </a:p>
        </p:txBody>
      </p:sp>
    </p:spTree>
    <p:extLst>
      <p:ext uri="{BB962C8B-B14F-4D97-AF65-F5344CB8AC3E}">
        <p14:creationId xmlns:p14="http://schemas.microsoft.com/office/powerpoint/2010/main" val="240812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71E94-65BF-4DEE-BD2A-3F72DC561993}"/>
              </a:ext>
            </a:extLst>
          </p:cNvPr>
          <p:cNvSpPr>
            <a:spLocks noGrp="1"/>
          </p:cNvSpPr>
          <p:nvPr>
            <p:ph type="body" sz="quarter" idx="11"/>
          </p:nvPr>
        </p:nvSpPr>
        <p:spPr/>
        <p:txBody>
          <a:bodyPr/>
          <a:lstStyle/>
          <a:p>
            <a:r>
              <a:rPr lang="en-US" dirty="0"/>
              <a:t>Family as a Caregiving Resource</a:t>
            </a:r>
          </a:p>
        </p:txBody>
      </p:sp>
      <p:sp>
        <p:nvSpPr>
          <p:cNvPr id="3" name="Text Placeholder 2">
            <a:extLst>
              <a:ext uri="{FF2B5EF4-FFF2-40B4-BE49-F238E27FC236}">
                <a16:creationId xmlns:a16="http://schemas.microsoft.com/office/drawing/2014/main" id="{4F84C230-CA92-48A8-B1E8-E89F960D54F3}"/>
              </a:ext>
            </a:extLst>
          </p:cNvPr>
          <p:cNvSpPr>
            <a:spLocks noGrp="1"/>
          </p:cNvSpPr>
          <p:nvPr>
            <p:ph type="body" sz="quarter" idx="13"/>
          </p:nvPr>
        </p:nvSpPr>
        <p:spPr>
          <a:xfrm>
            <a:off x="1066800" y="1556084"/>
            <a:ext cx="10058400" cy="4059105"/>
          </a:xfrm>
        </p:spPr>
        <p:txBody>
          <a:bodyPr/>
          <a:lstStyle/>
          <a:p>
            <a:r>
              <a:rPr lang="en-US" sz="2800" dirty="0"/>
              <a:t>Understanding family caregiving strategies and types</a:t>
            </a:r>
          </a:p>
          <a:p>
            <a:r>
              <a:rPr lang="en-US" sz="2800" dirty="0"/>
              <a:t>Overcoming barriers to stronger family caregiving</a:t>
            </a:r>
          </a:p>
          <a:p>
            <a:pPr lvl="1"/>
            <a:r>
              <a:rPr lang="en-US" sz="2000" dirty="0"/>
              <a:t>Schedules</a:t>
            </a:r>
          </a:p>
          <a:p>
            <a:pPr lvl="1"/>
            <a:r>
              <a:rPr lang="en-US" sz="2000" dirty="0"/>
              <a:t>Specific plans (tasks and activities with structure and support strategies)</a:t>
            </a:r>
          </a:p>
        </p:txBody>
      </p:sp>
    </p:spTree>
    <p:extLst>
      <p:ext uri="{BB962C8B-B14F-4D97-AF65-F5344CB8AC3E}">
        <p14:creationId xmlns:p14="http://schemas.microsoft.com/office/powerpoint/2010/main" val="277661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C3BC9D-E482-4CDB-8D94-451EFDE0238A}"/>
              </a:ext>
            </a:extLst>
          </p:cNvPr>
          <p:cNvSpPr>
            <a:spLocks noGrp="1"/>
          </p:cNvSpPr>
          <p:nvPr>
            <p:ph type="body" sz="quarter" idx="11"/>
          </p:nvPr>
        </p:nvSpPr>
        <p:spPr/>
        <p:txBody>
          <a:bodyPr/>
          <a:lstStyle/>
          <a:p>
            <a:r>
              <a:rPr lang="en-US" dirty="0"/>
              <a:t>The OOVL Decision- Making Model</a:t>
            </a:r>
          </a:p>
        </p:txBody>
      </p:sp>
      <p:sp>
        <p:nvSpPr>
          <p:cNvPr id="3" name="Text Placeholder 2">
            <a:extLst>
              <a:ext uri="{FF2B5EF4-FFF2-40B4-BE49-F238E27FC236}">
                <a16:creationId xmlns:a16="http://schemas.microsoft.com/office/drawing/2014/main" id="{9EA8ED27-2D5F-4ACB-9382-B8F2C662E851}"/>
              </a:ext>
            </a:extLst>
          </p:cNvPr>
          <p:cNvSpPr>
            <a:spLocks noGrp="1"/>
          </p:cNvSpPr>
          <p:nvPr>
            <p:ph type="body" sz="quarter" idx="13"/>
          </p:nvPr>
        </p:nvSpPr>
        <p:spPr/>
        <p:txBody>
          <a:bodyPr/>
          <a:lstStyle/>
          <a:p>
            <a:r>
              <a:rPr lang="en-US" dirty="0"/>
              <a:t>Options</a:t>
            </a:r>
          </a:p>
          <a:p>
            <a:r>
              <a:rPr lang="en-US" dirty="0"/>
              <a:t>Outcomes</a:t>
            </a:r>
          </a:p>
          <a:p>
            <a:r>
              <a:rPr lang="en-US" dirty="0"/>
              <a:t>Values</a:t>
            </a:r>
          </a:p>
          <a:p>
            <a:r>
              <a:rPr lang="en-US" dirty="0"/>
              <a:t>Likelihoods</a:t>
            </a:r>
          </a:p>
          <a:p>
            <a:endParaRPr lang="en-US" dirty="0"/>
          </a:p>
          <a:p>
            <a:endParaRPr lang="en-US" dirty="0"/>
          </a:p>
          <a:p>
            <a:pPr marL="0" indent="0">
              <a:buNone/>
            </a:pPr>
            <a:endParaRPr lang="en-US" dirty="0"/>
          </a:p>
          <a:p>
            <a:r>
              <a:rPr lang="en-US" dirty="0"/>
              <a:t>Impacts of Dementia on the Person and its impact on possible outcomes</a:t>
            </a:r>
          </a:p>
        </p:txBody>
      </p:sp>
    </p:spTree>
    <p:extLst>
      <p:ext uri="{BB962C8B-B14F-4D97-AF65-F5344CB8AC3E}">
        <p14:creationId xmlns:p14="http://schemas.microsoft.com/office/powerpoint/2010/main" val="361343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32C1A-7AA9-4D86-ABCB-DE027EDC5172}"/>
              </a:ext>
            </a:extLst>
          </p:cNvPr>
          <p:cNvSpPr>
            <a:spLocks noGrp="1"/>
          </p:cNvSpPr>
          <p:nvPr>
            <p:ph type="body" sz="quarter" idx="11"/>
          </p:nvPr>
        </p:nvSpPr>
        <p:spPr/>
        <p:txBody>
          <a:bodyPr/>
          <a:lstStyle/>
          <a:p>
            <a:r>
              <a:rPr lang="en-US" dirty="0"/>
              <a:t>Exercise 2</a:t>
            </a:r>
          </a:p>
        </p:txBody>
      </p:sp>
      <p:sp>
        <p:nvSpPr>
          <p:cNvPr id="3" name="Text Placeholder 2">
            <a:extLst>
              <a:ext uri="{FF2B5EF4-FFF2-40B4-BE49-F238E27FC236}">
                <a16:creationId xmlns:a16="http://schemas.microsoft.com/office/drawing/2014/main" id="{087049CD-261B-418E-996A-69F88A117B07}"/>
              </a:ext>
            </a:extLst>
          </p:cNvPr>
          <p:cNvSpPr>
            <a:spLocks noGrp="1"/>
          </p:cNvSpPr>
          <p:nvPr>
            <p:ph type="body" sz="quarter" idx="13"/>
          </p:nvPr>
        </p:nvSpPr>
        <p:spPr/>
        <p:txBody>
          <a:bodyPr/>
          <a:lstStyle/>
          <a:p>
            <a:r>
              <a:rPr lang="en-US" dirty="0"/>
              <a:t>The exercise relates to the purpose or goal of caregiving. What is (or should be) the worker trying to accomplish with the person? To start the exercise, refocus the group on the roles and tasks list that was developed in the previous exercise, Then tell the group that they are to imagine that money is no object, and thy are going to hire one or more people to take care of their person. Ask the group to brainstorm (2-3 minutes) on the question: </a:t>
            </a:r>
            <a:r>
              <a:rPr lang="en-US" i="1" dirty="0"/>
              <a:t> How would you tell job applicants what the overall purpose of their work is to be? </a:t>
            </a:r>
            <a:r>
              <a:rPr lang="en-US" dirty="0"/>
              <a:t>The focus here is not on particular tasks, but what you want overall. At the end of the day, I’ll feel you’ve done a good job if…”</a:t>
            </a:r>
          </a:p>
        </p:txBody>
      </p:sp>
    </p:spTree>
    <p:extLst>
      <p:ext uri="{BB962C8B-B14F-4D97-AF65-F5344CB8AC3E}">
        <p14:creationId xmlns:p14="http://schemas.microsoft.com/office/powerpoint/2010/main" val="631519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p:txBody>
          <a:bodyPr>
            <a:normAutofit fontScale="92500" lnSpcReduction="10000"/>
          </a:bodyPr>
          <a:lstStyle/>
          <a:p>
            <a:r>
              <a:rPr lang="en-US" dirty="0"/>
              <a:t>301.933.6492</a:t>
            </a:r>
          </a:p>
        </p:txBody>
      </p:sp>
      <p:sp>
        <p:nvSpPr>
          <p:cNvPr id="18" name="Text Placeholder 17"/>
          <p:cNvSpPr>
            <a:spLocks noGrp="1"/>
          </p:cNvSpPr>
          <p:nvPr>
            <p:ph type="body" sz="quarter" idx="17"/>
          </p:nvPr>
        </p:nvSpPr>
        <p:spPr/>
        <p:txBody>
          <a:bodyPr>
            <a:normAutofit fontScale="92500" lnSpcReduction="10000"/>
          </a:bodyPr>
          <a:lstStyle/>
          <a:p>
            <a:r>
              <a:rPr lang="en-US"/>
              <a:t>admin@iasquared.org</a:t>
            </a:r>
          </a:p>
        </p:txBody>
      </p:sp>
      <p:sp>
        <p:nvSpPr>
          <p:cNvPr id="14" name="Text Placeholder 13"/>
          <p:cNvSpPr>
            <a:spLocks noGrp="1"/>
          </p:cNvSpPr>
          <p:nvPr>
            <p:ph type="body" sz="quarter" idx="19"/>
          </p:nvPr>
        </p:nvSpPr>
        <p:spPr/>
        <p:txBody>
          <a:bodyPr>
            <a:normAutofit fontScale="92500" lnSpcReduction="20000"/>
          </a:bodyPr>
          <a:lstStyle/>
          <a:p>
            <a:r>
              <a:rPr lang="en-US" dirty="0"/>
              <a:t>Contact Us</a:t>
            </a:r>
          </a:p>
        </p:txBody>
      </p:sp>
      <p:sp>
        <p:nvSpPr>
          <p:cNvPr id="19" name="Text Placeholder 18"/>
          <p:cNvSpPr>
            <a:spLocks noGrp="1"/>
          </p:cNvSpPr>
          <p:nvPr>
            <p:ph type="body" sz="quarter" idx="18"/>
          </p:nvPr>
        </p:nvSpPr>
        <p:spPr/>
        <p:txBody>
          <a:bodyPr>
            <a:normAutofit fontScale="92500" lnSpcReduction="10000"/>
          </a:bodyPr>
          <a:lstStyle/>
          <a:p>
            <a:r>
              <a:rPr lang="en-US" dirty="0"/>
              <a:t>http://iasquared.org</a:t>
            </a:r>
          </a:p>
        </p:txBody>
      </p:sp>
    </p:spTree>
    <p:extLst>
      <p:ext uri="{BB962C8B-B14F-4D97-AF65-F5344CB8AC3E}">
        <p14:creationId xmlns:p14="http://schemas.microsoft.com/office/powerpoint/2010/main" val="2146829590"/>
      </p:ext>
    </p:extLst>
  </p:cSld>
  <p:clrMapOvr>
    <a:masterClrMapping/>
  </p:clrMapOvr>
</p:sld>
</file>

<file path=ppt/theme/theme1.xml><?xml version="1.0" encoding="utf-8"?>
<a:theme xmlns:a="http://schemas.openxmlformats.org/drawingml/2006/main" name="Custom Design">
  <a:themeElements>
    <a:clrScheme name="IA">
      <a:dk1>
        <a:sysClr val="windowText" lastClr="000000"/>
      </a:dk1>
      <a:lt1>
        <a:sysClr val="window" lastClr="FFFFFF"/>
      </a:lt1>
      <a:dk2>
        <a:srgbClr val="44546A"/>
      </a:dk2>
      <a:lt2>
        <a:srgbClr val="E7E6E6"/>
      </a:lt2>
      <a:accent1>
        <a:srgbClr val="51A8B1"/>
      </a:accent1>
      <a:accent2>
        <a:srgbClr val="B15A51"/>
      </a:accent2>
      <a:accent3>
        <a:srgbClr val="3F3F3F"/>
      </a:accent3>
      <a:accent4>
        <a:srgbClr val="FFC000"/>
      </a:accent4>
      <a:accent5>
        <a:srgbClr val="4472C4"/>
      </a:accent5>
      <a:accent6>
        <a:srgbClr val="70AD47"/>
      </a:accent6>
      <a:hlink>
        <a:srgbClr val="0563C1"/>
      </a:hlink>
      <a:folHlink>
        <a:srgbClr val="954F72"/>
      </a:folHlink>
    </a:clrScheme>
    <a:fontScheme name="IA">
      <a:majorFont>
        <a:latin typeface="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8879</TotalTime>
  <Words>4374</Words>
  <Application>Microsoft Office PowerPoint</Application>
  <PresentationFormat>Widescreen</PresentationFormat>
  <Paragraphs>718</Paragraphs>
  <Slides>90</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90</vt:i4>
      </vt:variant>
    </vt:vector>
  </HeadingPairs>
  <TitlesOfParts>
    <vt:vector size="102" baseType="lpstr">
      <vt:lpstr>Arial</vt:lpstr>
      <vt:lpstr>Calibri</vt:lpstr>
      <vt:lpstr>Calibri Light</vt:lpstr>
      <vt:lpstr>Metropolis Light</vt:lpstr>
      <vt:lpstr>PT Sans</vt:lpstr>
      <vt:lpstr>Sans Serif</vt:lpstr>
      <vt:lpstr>Serif</vt:lpstr>
      <vt:lpstr>Wingdings</vt:lpstr>
      <vt:lpstr>Custom Design</vt:lpstr>
      <vt:lpstr>Office Theme</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dc:creator>
  <cp:lastModifiedBy>Mary Ann Franks</cp:lastModifiedBy>
  <cp:revision>343</cp:revision>
  <dcterms:created xsi:type="dcterms:W3CDTF">2020-06-17T07:28:33Z</dcterms:created>
  <dcterms:modified xsi:type="dcterms:W3CDTF">2021-08-18T14:28:32Z</dcterms:modified>
</cp:coreProperties>
</file>